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9.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14.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notesSlides/notesSlide21.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notesSlides/notesSlide22.xml" ContentType="application/vnd.openxmlformats-officedocument.presentationml.notesSlide+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59" r:id="rId5"/>
    <p:sldId id="260" r:id="rId6"/>
    <p:sldId id="262" r:id="rId7"/>
    <p:sldId id="263" r:id="rId8"/>
    <p:sldId id="265" r:id="rId9"/>
    <p:sldId id="267" r:id="rId10"/>
    <p:sldId id="268" r:id="rId11"/>
    <p:sldId id="269" r:id="rId12"/>
    <p:sldId id="299" r:id="rId13"/>
    <p:sldId id="286" r:id="rId14"/>
    <p:sldId id="270" r:id="rId15"/>
    <p:sldId id="271" r:id="rId16"/>
    <p:sldId id="273" r:id="rId17"/>
    <p:sldId id="275" r:id="rId18"/>
    <p:sldId id="292" r:id="rId19"/>
    <p:sldId id="276" r:id="rId20"/>
    <p:sldId id="277" r:id="rId21"/>
    <p:sldId id="302" r:id="rId22"/>
    <p:sldId id="301" r:id="rId23"/>
    <p:sldId id="278" r:id="rId24"/>
    <p:sldId id="279" r:id="rId25"/>
    <p:sldId id="287" r:id="rId26"/>
    <p:sldId id="290" r:id="rId27"/>
    <p:sldId id="303" r:id="rId28"/>
    <p:sldId id="304" r:id="rId29"/>
    <p:sldId id="305" r:id="rId30"/>
    <p:sldId id="288" r:id="rId31"/>
    <p:sldId id="280" r:id="rId32"/>
    <p:sldId id="306" r:id="rId33"/>
    <p:sldId id="281" r:id="rId34"/>
    <p:sldId id="298" r:id="rId35"/>
    <p:sldId id="296" r:id="rId36"/>
    <p:sldId id="297" r:id="rId37"/>
    <p:sldId id="295" r:id="rId38"/>
    <p:sldId id="283" r:id="rId39"/>
    <p:sldId id="293" r:id="rId40"/>
    <p:sldId id="28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0" autoAdjust="0"/>
    <p:restoredTop sz="95455" autoAdjust="0"/>
  </p:normalViewPr>
  <p:slideViewPr>
    <p:cSldViewPr snapToGrid="0">
      <p:cViewPr varScale="1">
        <p:scale>
          <a:sx n="62" d="100"/>
          <a:sy n="62" d="100"/>
        </p:scale>
        <p:origin x="8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5.xml.rels><?xml version="1.0" encoding="UTF-8" standalone="yes"?>
<Relationships xmlns="http://schemas.openxmlformats.org/package/2006/relationships"><Relationship Id="rId8" Type="http://schemas.openxmlformats.org/officeDocument/2006/relationships/image" Target="../media/image268.sv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image" Target="../media/image262.svg"/><Relationship Id="rId1" Type="http://schemas.openxmlformats.org/officeDocument/2006/relationships/image" Target="../media/image261.png"/><Relationship Id="rId6" Type="http://schemas.openxmlformats.org/officeDocument/2006/relationships/image" Target="../media/image266.svg"/><Relationship Id="rId5" Type="http://schemas.openxmlformats.org/officeDocument/2006/relationships/image" Target="../media/image265.png"/><Relationship Id="rId4" Type="http://schemas.openxmlformats.org/officeDocument/2006/relationships/image" Target="../media/image2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8.sv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image" Target="../media/image262.svg"/><Relationship Id="rId1" Type="http://schemas.openxmlformats.org/officeDocument/2006/relationships/image" Target="../media/image261.png"/><Relationship Id="rId6" Type="http://schemas.openxmlformats.org/officeDocument/2006/relationships/image" Target="../media/image266.svg"/><Relationship Id="rId5" Type="http://schemas.openxmlformats.org/officeDocument/2006/relationships/image" Target="../media/image265.png"/><Relationship Id="rId4" Type="http://schemas.openxmlformats.org/officeDocument/2006/relationships/image" Target="../media/image26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A196C8-7E38-4194-AAC7-FF25695E729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CAD533A-3C20-4A5E-89B7-B70EE2C88299}">
      <dgm:prSet/>
      <dgm:spPr/>
      <dgm:t>
        <a:bodyPr/>
        <a:lstStyle/>
        <a:p>
          <a:r>
            <a:rPr lang="en-US" dirty="0">
              <a:solidFill>
                <a:srgbClr val="FF0000"/>
              </a:solidFill>
            </a:rPr>
            <a:t>Responsive</a:t>
          </a:r>
        </a:p>
      </dgm:t>
    </dgm:pt>
    <dgm:pt modelId="{37F87F04-68CE-4C28-9F81-26EE476B7806}" type="parTrans" cxnId="{42617D08-0F14-40B4-A439-4F9FBB9703FD}">
      <dgm:prSet/>
      <dgm:spPr/>
      <dgm:t>
        <a:bodyPr/>
        <a:lstStyle/>
        <a:p>
          <a:endParaRPr lang="en-US"/>
        </a:p>
      </dgm:t>
    </dgm:pt>
    <dgm:pt modelId="{A6699D88-185A-4685-B479-17E836AB499E}" type="sibTrans" cxnId="{42617D08-0F14-40B4-A439-4F9FBB9703FD}">
      <dgm:prSet/>
      <dgm:spPr/>
      <dgm:t>
        <a:bodyPr/>
        <a:lstStyle/>
        <a:p>
          <a:endParaRPr lang="en-US"/>
        </a:p>
      </dgm:t>
    </dgm:pt>
    <dgm:pt modelId="{AF7F1D13-F791-4302-938E-7B1F2DEC45D4}">
      <dgm:prSet/>
      <dgm:spPr/>
      <dgm:t>
        <a:bodyPr/>
        <a:lstStyle/>
        <a:p>
          <a:r>
            <a:rPr lang="en-US"/>
            <a:t>Elastic</a:t>
          </a:r>
        </a:p>
      </dgm:t>
    </dgm:pt>
    <dgm:pt modelId="{791CFE26-99CE-4172-BAB4-1FEA6FC4C5D7}" type="parTrans" cxnId="{B29E68F0-F979-42BD-8E50-24D8E9AC37B2}">
      <dgm:prSet/>
      <dgm:spPr/>
      <dgm:t>
        <a:bodyPr/>
        <a:lstStyle/>
        <a:p>
          <a:endParaRPr lang="en-US"/>
        </a:p>
      </dgm:t>
    </dgm:pt>
    <dgm:pt modelId="{29791ADF-A98A-4B08-982E-25975532488F}" type="sibTrans" cxnId="{B29E68F0-F979-42BD-8E50-24D8E9AC37B2}">
      <dgm:prSet/>
      <dgm:spPr/>
      <dgm:t>
        <a:bodyPr/>
        <a:lstStyle/>
        <a:p>
          <a:endParaRPr lang="en-US"/>
        </a:p>
      </dgm:t>
    </dgm:pt>
    <dgm:pt modelId="{2D0408D5-6261-4E30-A6C6-B61607ABCFD9}">
      <dgm:prSet/>
      <dgm:spPr/>
      <dgm:t>
        <a:bodyPr/>
        <a:lstStyle/>
        <a:p>
          <a:r>
            <a:rPr lang="en-US"/>
            <a:t>Resilient</a:t>
          </a:r>
        </a:p>
      </dgm:t>
    </dgm:pt>
    <dgm:pt modelId="{8551BE8D-CF68-48A4-AD9B-25E3A89067B8}" type="parTrans" cxnId="{F0227EF3-A1FA-4DA5-8E5C-B0BAFA984A22}">
      <dgm:prSet/>
      <dgm:spPr/>
      <dgm:t>
        <a:bodyPr/>
        <a:lstStyle/>
        <a:p>
          <a:endParaRPr lang="en-US"/>
        </a:p>
      </dgm:t>
    </dgm:pt>
    <dgm:pt modelId="{DA2B1888-CE5A-45AC-A618-D95FD4C8C17B}" type="sibTrans" cxnId="{F0227EF3-A1FA-4DA5-8E5C-B0BAFA984A22}">
      <dgm:prSet/>
      <dgm:spPr/>
      <dgm:t>
        <a:bodyPr/>
        <a:lstStyle/>
        <a:p>
          <a:endParaRPr lang="en-US"/>
        </a:p>
      </dgm:t>
    </dgm:pt>
    <dgm:pt modelId="{80E830F7-B8E4-4B98-8293-4A346AA852B3}">
      <dgm:prSet/>
      <dgm:spPr/>
      <dgm:t>
        <a:bodyPr/>
        <a:lstStyle/>
        <a:p>
          <a:r>
            <a:rPr lang="en-US"/>
            <a:t>Message Driven</a:t>
          </a:r>
        </a:p>
      </dgm:t>
    </dgm:pt>
    <dgm:pt modelId="{85B4D53E-AC2F-4599-B156-41281FB3963F}" type="parTrans" cxnId="{F305D7E5-793E-4331-85F5-486318E665BF}">
      <dgm:prSet/>
      <dgm:spPr/>
      <dgm:t>
        <a:bodyPr/>
        <a:lstStyle/>
        <a:p>
          <a:endParaRPr lang="en-US"/>
        </a:p>
      </dgm:t>
    </dgm:pt>
    <dgm:pt modelId="{7FFB8054-F931-497C-BC90-2907002B8570}" type="sibTrans" cxnId="{F305D7E5-793E-4331-85F5-486318E665BF}">
      <dgm:prSet/>
      <dgm:spPr/>
      <dgm:t>
        <a:bodyPr/>
        <a:lstStyle/>
        <a:p>
          <a:endParaRPr lang="en-US"/>
        </a:p>
      </dgm:t>
    </dgm:pt>
    <dgm:pt modelId="{B603BA8A-8159-4FCD-88FF-3E164FC93281}" type="pres">
      <dgm:prSet presAssocID="{81A196C8-7E38-4194-AAC7-FF25695E7296}" presName="root" presStyleCnt="0">
        <dgm:presLayoutVars>
          <dgm:dir/>
          <dgm:resizeHandles val="exact"/>
        </dgm:presLayoutVars>
      </dgm:prSet>
      <dgm:spPr/>
    </dgm:pt>
    <dgm:pt modelId="{E3D75E68-5C60-4354-B62B-0C4837DAF264}" type="pres">
      <dgm:prSet presAssocID="{CCAD533A-3C20-4A5E-89B7-B70EE2C88299}" presName="compNode" presStyleCnt="0"/>
      <dgm:spPr/>
    </dgm:pt>
    <dgm:pt modelId="{1B1AB105-4359-4819-9214-ED0B8B40711F}" type="pres">
      <dgm:prSet presAssocID="{CCAD533A-3C20-4A5E-89B7-B70EE2C8829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B30419A7-F705-4078-BDC4-5D922056217F}" type="pres">
      <dgm:prSet presAssocID="{CCAD533A-3C20-4A5E-89B7-B70EE2C88299}" presName="spaceRect" presStyleCnt="0"/>
      <dgm:spPr/>
    </dgm:pt>
    <dgm:pt modelId="{29B3DA20-43E8-4CB5-95BB-FFD89DC92AD1}" type="pres">
      <dgm:prSet presAssocID="{CCAD533A-3C20-4A5E-89B7-B70EE2C88299}" presName="textRect" presStyleLbl="revTx" presStyleIdx="0" presStyleCnt="4">
        <dgm:presLayoutVars>
          <dgm:chMax val="1"/>
          <dgm:chPref val="1"/>
        </dgm:presLayoutVars>
      </dgm:prSet>
      <dgm:spPr/>
    </dgm:pt>
    <dgm:pt modelId="{45F9F86C-FC1B-456F-B47F-1E83A0BBFC05}" type="pres">
      <dgm:prSet presAssocID="{A6699D88-185A-4685-B479-17E836AB499E}" presName="sibTrans" presStyleCnt="0"/>
      <dgm:spPr/>
    </dgm:pt>
    <dgm:pt modelId="{59B94408-BED9-4FCE-9D62-B1A95C0F1F1D}" type="pres">
      <dgm:prSet presAssocID="{AF7F1D13-F791-4302-938E-7B1F2DEC45D4}" presName="compNode" presStyleCnt="0"/>
      <dgm:spPr/>
    </dgm:pt>
    <dgm:pt modelId="{381E4D75-FB27-4595-B5D5-DD76D873AB55}" type="pres">
      <dgm:prSet presAssocID="{AF7F1D13-F791-4302-938E-7B1F2DEC45D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0811EF96-D7C8-4D6F-9C7C-45A4B3F45394}" type="pres">
      <dgm:prSet presAssocID="{AF7F1D13-F791-4302-938E-7B1F2DEC45D4}" presName="spaceRect" presStyleCnt="0"/>
      <dgm:spPr/>
    </dgm:pt>
    <dgm:pt modelId="{051DBD00-6FC0-4E1E-A0EB-BABFC8EBF235}" type="pres">
      <dgm:prSet presAssocID="{AF7F1D13-F791-4302-938E-7B1F2DEC45D4}" presName="textRect" presStyleLbl="revTx" presStyleIdx="1" presStyleCnt="4">
        <dgm:presLayoutVars>
          <dgm:chMax val="1"/>
          <dgm:chPref val="1"/>
        </dgm:presLayoutVars>
      </dgm:prSet>
      <dgm:spPr/>
    </dgm:pt>
    <dgm:pt modelId="{F4DF9C91-EA7C-4B67-BE9A-017FD7B3943B}" type="pres">
      <dgm:prSet presAssocID="{29791ADF-A98A-4B08-982E-25975532488F}" presName="sibTrans" presStyleCnt="0"/>
      <dgm:spPr/>
    </dgm:pt>
    <dgm:pt modelId="{7D1491AD-5AD5-4344-A2FD-7277395FDEBF}" type="pres">
      <dgm:prSet presAssocID="{2D0408D5-6261-4E30-A6C6-B61607ABCFD9}" presName="compNode" presStyleCnt="0"/>
      <dgm:spPr/>
    </dgm:pt>
    <dgm:pt modelId="{0B080E9B-FEED-40D1-BC64-B2F95380C696}" type="pres">
      <dgm:prSet presAssocID="{2D0408D5-6261-4E30-A6C6-B61607ABCFD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newable Energy"/>
        </a:ext>
      </dgm:extLst>
    </dgm:pt>
    <dgm:pt modelId="{275BC13A-BA2A-45E8-9D00-BF0188240DC5}" type="pres">
      <dgm:prSet presAssocID="{2D0408D5-6261-4E30-A6C6-B61607ABCFD9}" presName="spaceRect" presStyleCnt="0"/>
      <dgm:spPr/>
    </dgm:pt>
    <dgm:pt modelId="{416D203D-6BF8-4909-94E7-7F50A9F5E970}" type="pres">
      <dgm:prSet presAssocID="{2D0408D5-6261-4E30-A6C6-B61607ABCFD9}" presName="textRect" presStyleLbl="revTx" presStyleIdx="2" presStyleCnt="4">
        <dgm:presLayoutVars>
          <dgm:chMax val="1"/>
          <dgm:chPref val="1"/>
        </dgm:presLayoutVars>
      </dgm:prSet>
      <dgm:spPr/>
    </dgm:pt>
    <dgm:pt modelId="{5A8706D4-6506-4C3C-AA5F-DD7C261C2D95}" type="pres">
      <dgm:prSet presAssocID="{DA2B1888-CE5A-45AC-A618-D95FD4C8C17B}" presName="sibTrans" presStyleCnt="0"/>
      <dgm:spPr/>
    </dgm:pt>
    <dgm:pt modelId="{1280D998-0E52-4920-A7F8-22A1406701FB}" type="pres">
      <dgm:prSet presAssocID="{80E830F7-B8E4-4B98-8293-4A346AA852B3}" presName="compNode" presStyleCnt="0"/>
      <dgm:spPr/>
    </dgm:pt>
    <dgm:pt modelId="{424A07EF-A06F-444A-B4D8-0CCEA3F946C8}" type="pres">
      <dgm:prSet presAssocID="{80E830F7-B8E4-4B98-8293-4A346AA852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91A90E54-EFEC-41D2-AAA3-E0250A7616DA}" type="pres">
      <dgm:prSet presAssocID="{80E830F7-B8E4-4B98-8293-4A346AA852B3}" presName="spaceRect" presStyleCnt="0"/>
      <dgm:spPr/>
    </dgm:pt>
    <dgm:pt modelId="{9A9DDC57-B201-4CDC-8DDF-D0F1ED588EDD}" type="pres">
      <dgm:prSet presAssocID="{80E830F7-B8E4-4B98-8293-4A346AA852B3}" presName="textRect" presStyleLbl="revTx" presStyleIdx="3" presStyleCnt="4">
        <dgm:presLayoutVars>
          <dgm:chMax val="1"/>
          <dgm:chPref val="1"/>
        </dgm:presLayoutVars>
      </dgm:prSet>
      <dgm:spPr/>
    </dgm:pt>
  </dgm:ptLst>
  <dgm:cxnLst>
    <dgm:cxn modelId="{42617D08-0F14-40B4-A439-4F9FBB9703FD}" srcId="{81A196C8-7E38-4194-AAC7-FF25695E7296}" destId="{CCAD533A-3C20-4A5E-89B7-B70EE2C88299}" srcOrd="0" destOrd="0" parTransId="{37F87F04-68CE-4C28-9F81-26EE476B7806}" sibTransId="{A6699D88-185A-4685-B479-17E836AB499E}"/>
    <dgm:cxn modelId="{28560B26-0DDD-4142-98CF-E9752DE7A876}" type="presOf" srcId="{CCAD533A-3C20-4A5E-89B7-B70EE2C88299}" destId="{29B3DA20-43E8-4CB5-95BB-FFD89DC92AD1}" srcOrd="0" destOrd="0" presId="urn:microsoft.com/office/officeart/2018/2/layout/IconLabelList"/>
    <dgm:cxn modelId="{E9983F48-3730-4926-8472-0AECAFAA8160}" type="presOf" srcId="{80E830F7-B8E4-4B98-8293-4A346AA852B3}" destId="{9A9DDC57-B201-4CDC-8DDF-D0F1ED588EDD}" srcOrd="0" destOrd="0" presId="urn:microsoft.com/office/officeart/2018/2/layout/IconLabelList"/>
    <dgm:cxn modelId="{050F184C-4F57-4D4F-8D31-52FBB8C98FDD}" type="presOf" srcId="{2D0408D5-6261-4E30-A6C6-B61607ABCFD9}" destId="{416D203D-6BF8-4909-94E7-7F50A9F5E970}" srcOrd="0" destOrd="0" presId="urn:microsoft.com/office/officeart/2018/2/layout/IconLabelList"/>
    <dgm:cxn modelId="{F305D7E5-793E-4331-85F5-486318E665BF}" srcId="{81A196C8-7E38-4194-AAC7-FF25695E7296}" destId="{80E830F7-B8E4-4B98-8293-4A346AA852B3}" srcOrd="3" destOrd="0" parTransId="{85B4D53E-AC2F-4599-B156-41281FB3963F}" sibTransId="{7FFB8054-F931-497C-BC90-2907002B8570}"/>
    <dgm:cxn modelId="{68232DEE-55AD-4D06-95FD-EB1AABDCDDF2}" type="presOf" srcId="{AF7F1D13-F791-4302-938E-7B1F2DEC45D4}" destId="{051DBD00-6FC0-4E1E-A0EB-BABFC8EBF235}" srcOrd="0" destOrd="0" presId="urn:microsoft.com/office/officeart/2018/2/layout/IconLabelList"/>
    <dgm:cxn modelId="{B29E68F0-F979-42BD-8E50-24D8E9AC37B2}" srcId="{81A196C8-7E38-4194-AAC7-FF25695E7296}" destId="{AF7F1D13-F791-4302-938E-7B1F2DEC45D4}" srcOrd="1" destOrd="0" parTransId="{791CFE26-99CE-4172-BAB4-1FEA6FC4C5D7}" sibTransId="{29791ADF-A98A-4B08-982E-25975532488F}"/>
    <dgm:cxn modelId="{F0227EF3-A1FA-4DA5-8E5C-B0BAFA984A22}" srcId="{81A196C8-7E38-4194-AAC7-FF25695E7296}" destId="{2D0408D5-6261-4E30-A6C6-B61607ABCFD9}" srcOrd="2" destOrd="0" parTransId="{8551BE8D-CF68-48A4-AD9B-25E3A89067B8}" sibTransId="{DA2B1888-CE5A-45AC-A618-D95FD4C8C17B}"/>
    <dgm:cxn modelId="{9ECECEFB-F57A-4172-99A8-C3E01AB0F330}" type="presOf" srcId="{81A196C8-7E38-4194-AAC7-FF25695E7296}" destId="{B603BA8A-8159-4FCD-88FF-3E164FC93281}" srcOrd="0" destOrd="0" presId="urn:microsoft.com/office/officeart/2018/2/layout/IconLabelList"/>
    <dgm:cxn modelId="{D195E712-AF48-431A-B26A-72BA2B3A26E1}" type="presParOf" srcId="{B603BA8A-8159-4FCD-88FF-3E164FC93281}" destId="{E3D75E68-5C60-4354-B62B-0C4837DAF264}" srcOrd="0" destOrd="0" presId="urn:microsoft.com/office/officeart/2018/2/layout/IconLabelList"/>
    <dgm:cxn modelId="{F1DF8C42-695B-48AC-8BC7-F4F2464B4D81}" type="presParOf" srcId="{E3D75E68-5C60-4354-B62B-0C4837DAF264}" destId="{1B1AB105-4359-4819-9214-ED0B8B40711F}" srcOrd="0" destOrd="0" presId="urn:microsoft.com/office/officeart/2018/2/layout/IconLabelList"/>
    <dgm:cxn modelId="{46DC074E-16A8-4AFC-A2EE-21DE5E5DB548}" type="presParOf" srcId="{E3D75E68-5C60-4354-B62B-0C4837DAF264}" destId="{B30419A7-F705-4078-BDC4-5D922056217F}" srcOrd="1" destOrd="0" presId="urn:microsoft.com/office/officeart/2018/2/layout/IconLabelList"/>
    <dgm:cxn modelId="{4B86A1B2-86E7-4A83-851C-45CDEE222821}" type="presParOf" srcId="{E3D75E68-5C60-4354-B62B-0C4837DAF264}" destId="{29B3DA20-43E8-4CB5-95BB-FFD89DC92AD1}" srcOrd="2" destOrd="0" presId="urn:microsoft.com/office/officeart/2018/2/layout/IconLabelList"/>
    <dgm:cxn modelId="{96CD48C8-FD56-40C6-BCE5-02C15E196B75}" type="presParOf" srcId="{B603BA8A-8159-4FCD-88FF-3E164FC93281}" destId="{45F9F86C-FC1B-456F-B47F-1E83A0BBFC05}" srcOrd="1" destOrd="0" presId="urn:microsoft.com/office/officeart/2018/2/layout/IconLabelList"/>
    <dgm:cxn modelId="{A14F5652-EC03-4D74-A597-92A12B88916A}" type="presParOf" srcId="{B603BA8A-8159-4FCD-88FF-3E164FC93281}" destId="{59B94408-BED9-4FCE-9D62-B1A95C0F1F1D}" srcOrd="2" destOrd="0" presId="urn:microsoft.com/office/officeart/2018/2/layout/IconLabelList"/>
    <dgm:cxn modelId="{D48A4301-A31E-4441-B378-8A6C93EBAEB5}" type="presParOf" srcId="{59B94408-BED9-4FCE-9D62-B1A95C0F1F1D}" destId="{381E4D75-FB27-4595-B5D5-DD76D873AB55}" srcOrd="0" destOrd="0" presId="urn:microsoft.com/office/officeart/2018/2/layout/IconLabelList"/>
    <dgm:cxn modelId="{AC43297D-2F44-4ABB-9BF3-D4D2DC0E9D7A}" type="presParOf" srcId="{59B94408-BED9-4FCE-9D62-B1A95C0F1F1D}" destId="{0811EF96-D7C8-4D6F-9C7C-45A4B3F45394}" srcOrd="1" destOrd="0" presId="urn:microsoft.com/office/officeart/2018/2/layout/IconLabelList"/>
    <dgm:cxn modelId="{74CEC7F0-AEA8-4AF3-B303-B73685143498}" type="presParOf" srcId="{59B94408-BED9-4FCE-9D62-B1A95C0F1F1D}" destId="{051DBD00-6FC0-4E1E-A0EB-BABFC8EBF235}" srcOrd="2" destOrd="0" presId="urn:microsoft.com/office/officeart/2018/2/layout/IconLabelList"/>
    <dgm:cxn modelId="{2288A001-696B-468B-9091-513310A2849B}" type="presParOf" srcId="{B603BA8A-8159-4FCD-88FF-3E164FC93281}" destId="{F4DF9C91-EA7C-4B67-BE9A-017FD7B3943B}" srcOrd="3" destOrd="0" presId="urn:microsoft.com/office/officeart/2018/2/layout/IconLabelList"/>
    <dgm:cxn modelId="{59F1D46C-9D4A-4AC0-8388-C2667182E9B9}" type="presParOf" srcId="{B603BA8A-8159-4FCD-88FF-3E164FC93281}" destId="{7D1491AD-5AD5-4344-A2FD-7277395FDEBF}" srcOrd="4" destOrd="0" presId="urn:microsoft.com/office/officeart/2018/2/layout/IconLabelList"/>
    <dgm:cxn modelId="{B0E4B435-82E2-4DE7-9200-94CE3515CFD7}" type="presParOf" srcId="{7D1491AD-5AD5-4344-A2FD-7277395FDEBF}" destId="{0B080E9B-FEED-40D1-BC64-B2F95380C696}" srcOrd="0" destOrd="0" presId="urn:microsoft.com/office/officeart/2018/2/layout/IconLabelList"/>
    <dgm:cxn modelId="{E775D6D2-924A-491B-8DE9-128DECC55DDF}" type="presParOf" srcId="{7D1491AD-5AD5-4344-A2FD-7277395FDEBF}" destId="{275BC13A-BA2A-45E8-9D00-BF0188240DC5}" srcOrd="1" destOrd="0" presId="urn:microsoft.com/office/officeart/2018/2/layout/IconLabelList"/>
    <dgm:cxn modelId="{7076595B-3450-4617-9103-D18ED6B12774}" type="presParOf" srcId="{7D1491AD-5AD5-4344-A2FD-7277395FDEBF}" destId="{416D203D-6BF8-4909-94E7-7F50A9F5E970}" srcOrd="2" destOrd="0" presId="urn:microsoft.com/office/officeart/2018/2/layout/IconLabelList"/>
    <dgm:cxn modelId="{90753BEF-728A-4E61-81EF-854DC1E95779}" type="presParOf" srcId="{B603BA8A-8159-4FCD-88FF-3E164FC93281}" destId="{5A8706D4-6506-4C3C-AA5F-DD7C261C2D95}" srcOrd="5" destOrd="0" presId="urn:microsoft.com/office/officeart/2018/2/layout/IconLabelList"/>
    <dgm:cxn modelId="{678B2A31-6379-40C7-809E-A0DFE9A31940}" type="presParOf" srcId="{B603BA8A-8159-4FCD-88FF-3E164FC93281}" destId="{1280D998-0E52-4920-A7F8-22A1406701FB}" srcOrd="6" destOrd="0" presId="urn:microsoft.com/office/officeart/2018/2/layout/IconLabelList"/>
    <dgm:cxn modelId="{17EB568F-299C-42E3-8775-80972C2570F7}" type="presParOf" srcId="{1280D998-0E52-4920-A7F8-22A1406701FB}" destId="{424A07EF-A06F-444A-B4D8-0CCEA3F946C8}" srcOrd="0" destOrd="0" presId="urn:microsoft.com/office/officeart/2018/2/layout/IconLabelList"/>
    <dgm:cxn modelId="{AE36E4F1-656B-4369-8D13-75216B712887}" type="presParOf" srcId="{1280D998-0E52-4920-A7F8-22A1406701FB}" destId="{91A90E54-EFEC-41D2-AAA3-E0250A7616DA}" srcOrd="1" destOrd="0" presId="urn:microsoft.com/office/officeart/2018/2/layout/IconLabelList"/>
    <dgm:cxn modelId="{40EFDCA7-DB94-4B8D-9072-D8FD793732E7}" type="presParOf" srcId="{1280D998-0E52-4920-A7F8-22A1406701FB}" destId="{9A9DDC57-B201-4CDC-8DDF-D0F1ED588ED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D36417-B010-472A-AA03-47F8720D23D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0981F6-6455-48EC-AFFB-310486C4A925}">
      <dgm:prSet/>
      <dgm:spPr/>
      <dgm:t>
        <a:bodyPr/>
        <a:lstStyle/>
        <a:p>
          <a:r>
            <a:rPr lang="en-US" dirty="0">
              <a:solidFill>
                <a:srgbClr val="00B050"/>
              </a:solidFill>
            </a:rPr>
            <a:t>Responsive</a:t>
          </a:r>
        </a:p>
      </dgm:t>
    </dgm:pt>
    <dgm:pt modelId="{B5648CEC-ACB1-44BA-A291-613D2F2B188F}" type="parTrans" cxnId="{A6A45F04-7CE2-40BD-ADE7-8D2F232FCD88}">
      <dgm:prSet/>
      <dgm:spPr/>
      <dgm:t>
        <a:bodyPr/>
        <a:lstStyle/>
        <a:p>
          <a:endParaRPr lang="en-US"/>
        </a:p>
      </dgm:t>
    </dgm:pt>
    <dgm:pt modelId="{71FCFBA0-E039-4A9F-B8D4-31CFD55ED303}" type="sibTrans" cxnId="{A6A45F04-7CE2-40BD-ADE7-8D2F232FCD88}">
      <dgm:prSet/>
      <dgm:spPr/>
      <dgm:t>
        <a:bodyPr/>
        <a:lstStyle/>
        <a:p>
          <a:endParaRPr lang="en-US"/>
        </a:p>
      </dgm:t>
    </dgm:pt>
    <dgm:pt modelId="{43C16928-3C97-43C7-90B9-E90F91D8B241}">
      <dgm:prSet/>
      <dgm:spPr/>
      <dgm:t>
        <a:bodyPr/>
        <a:lstStyle/>
        <a:p>
          <a:r>
            <a:rPr lang="en-US" dirty="0">
              <a:solidFill>
                <a:srgbClr val="00B050"/>
              </a:solidFill>
            </a:rPr>
            <a:t>Elastic</a:t>
          </a:r>
        </a:p>
      </dgm:t>
    </dgm:pt>
    <dgm:pt modelId="{39340827-1566-4179-9F1D-70AFAFE1EF66}" type="parTrans" cxnId="{835B7E6F-0863-4EFE-9ED4-3F50E806CDA5}">
      <dgm:prSet/>
      <dgm:spPr/>
      <dgm:t>
        <a:bodyPr/>
        <a:lstStyle/>
        <a:p>
          <a:endParaRPr lang="en-US"/>
        </a:p>
      </dgm:t>
    </dgm:pt>
    <dgm:pt modelId="{6911F683-8D93-4883-B58F-430575F37711}" type="sibTrans" cxnId="{835B7E6F-0863-4EFE-9ED4-3F50E806CDA5}">
      <dgm:prSet/>
      <dgm:spPr/>
      <dgm:t>
        <a:bodyPr/>
        <a:lstStyle/>
        <a:p>
          <a:endParaRPr lang="en-US"/>
        </a:p>
      </dgm:t>
    </dgm:pt>
    <dgm:pt modelId="{6D1843C7-22A6-42BF-AE34-133D9734CABD}">
      <dgm:prSet/>
      <dgm:spPr/>
      <dgm:t>
        <a:bodyPr/>
        <a:lstStyle/>
        <a:p>
          <a:r>
            <a:rPr lang="en-US" dirty="0">
              <a:solidFill>
                <a:srgbClr val="FF0000"/>
              </a:solidFill>
            </a:rPr>
            <a:t>Resilient</a:t>
          </a:r>
        </a:p>
      </dgm:t>
    </dgm:pt>
    <dgm:pt modelId="{7ED1D523-B022-4C1D-8C2F-77D67E6B938F}" type="parTrans" cxnId="{6C021FD4-190F-4D52-8846-80D7F2A45C15}">
      <dgm:prSet/>
      <dgm:spPr/>
      <dgm:t>
        <a:bodyPr/>
        <a:lstStyle/>
        <a:p>
          <a:endParaRPr lang="en-US"/>
        </a:p>
      </dgm:t>
    </dgm:pt>
    <dgm:pt modelId="{4DF0AED9-6D1E-47DF-BC8A-420443C187A8}" type="sibTrans" cxnId="{6C021FD4-190F-4D52-8846-80D7F2A45C15}">
      <dgm:prSet/>
      <dgm:spPr/>
      <dgm:t>
        <a:bodyPr/>
        <a:lstStyle/>
        <a:p>
          <a:endParaRPr lang="en-US"/>
        </a:p>
      </dgm:t>
    </dgm:pt>
    <dgm:pt modelId="{0D44BD5E-3AEE-40D0-8876-405584143BD2}">
      <dgm:prSet/>
      <dgm:spPr/>
      <dgm:t>
        <a:bodyPr/>
        <a:lstStyle/>
        <a:p>
          <a:r>
            <a:rPr lang="en-US" dirty="0">
              <a:solidFill>
                <a:srgbClr val="FF0000"/>
              </a:solidFill>
            </a:rPr>
            <a:t>Message Driven</a:t>
          </a:r>
        </a:p>
      </dgm:t>
    </dgm:pt>
    <dgm:pt modelId="{E06BFC36-AEEF-474F-A8A9-09510D1A4FB8}" type="parTrans" cxnId="{EBE9A79B-9489-4FEF-81F6-E32A5EC902F9}">
      <dgm:prSet/>
      <dgm:spPr/>
      <dgm:t>
        <a:bodyPr/>
        <a:lstStyle/>
        <a:p>
          <a:endParaRPr lang="en-US"/>
        </a:p>
      </dgm:t>
    </dgm:pt>
    <dgm:pt modelId="{5A355368-CF9C-47AD-8FAC-E0E8EBAAD9F9}" type="sibTrans" cxnId="{EBE9A79B-9489-4FEF-81F6-E32A5EC902F9}">
      <dgm:prSet/>
      <dgm:spPr/>
      <dgm:t>
        <a:bodyPr/>
        <a:lstStyle/>
        <a:p>
          <a:endParaRPr lang="en-US"/>
        </a:p>
      </dgm:t>
    </dgm:pt>
    <dgm:pt modelId="{C8EDE682-4166-4911-88A9-8935AFF801A3}" type="pres">
      <dgm:prSet presAssocID="{91D36417-B010-472A-AA03-47F8720D23DB}" presName="root" presStyleCnt="0">
        <dgm:presLayoutVars>
          <dgm:dir/>
          <dgm:resizeHandles val="exact"/>
        </dgm:presLayoutVars>
      </dgm:prSet>
      <dgm:spPr/>
    </dgm:pt>
    <dgm:pt modelId="{BC446129-F313-4EF9-B16E-4F5D7A0CC0AF}" type="pres">
      <dgm:prSet presAssocID="{D70981F6-6455-48EC-AFFB-310486C4A925}" presName="compNode" presStyleCnt="0"/>
      <dgm:spPr/>
    </dgm:pt>
    <dgm:pt modelId="{01CD96FB-402D-4F33-B52B-A67CE4F289D3}" type="pres">
      <dgm:prSet presAssocID="{D70981F6-6455-48EC-AFFB-310486C4A9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D869E910-FA21-4708-B4BB-DE7EC835ECC3}" type="pres">
      <dgm:prSet presAssocID="{D70981F6-6455-48EC-AFFB-310486C4A925}" presName="spaceRect" presStyleCnt="0"/>
      <dgm:spPr/>
    </dgm:pt>
    <dgm:pt modelId="{4F01A310-0E5D-4B97-8145-C9EA021AC31B}" type="pres">
      <dgm:prSet presAssocID="{D70981F6-6455-48EC-AFFB-310486C4A925}" presName="textRect" presStyleLbl="revTx" presStyleIdx="0" presStyleCnt="4">
        <dgm:presLayoutVars>
          <dgm:chMax val="1"/>
          <dgm:chPref val="1"/>
        </dgm:presLayoutVars>
      </dgm:prSet>
      <dgm:spPr/>
    </dgm:pt>
    <dgm:pt modelId="{C60DB8F5-90B7-4C27-A4BE-35DA3532BE1C}" type="pres">
      <dgm:prSet presAssocID="{71FCFBA0-E039-4A9F-B8D4-31CFD55ED303}" presName="sibTrans" presStyleCnt="0"/>
      <dgm:spPr/>
    </dgm:pt>
    <dgm:pt modelId="{586D39CD-21C8-43C2-AD26-912ECA4256DF}" type="pres">
      <dgm:prSet presAssocID="{43C16928-3C97-43C7-90B9-E90F91D8B241}" presName="compNode" presStyleCnt="0"/>
      <dgm:spPr/>
    </dgm:pt>
    <dgm:pt modelId="{EBD9057A-1545-4C78-ABE6-F0750DE283DC}" type="pres">
      <dgm:prSet presAssocID="{43C16928-3C97-43C7-90B9-E90F91D8B2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4BA778F8-248F-41CF-8641-8784BF1D0955}" type="pres">
      <dgm:prSet presAssocID="{43C16928-3C97-43C7-90B9-E90F91D8B241}" presName="spaceRect" presStyleCnt="0"/>
      <dgm:spPr/>
    </dgm:pt>
    <dgm:pt modelId="{597BF9EE-32B0-4939-B64F-263A9E8119A9}" type="pres">
      <dgm:prSet presAssocID="{43C16928-3C97-43C7-90B9-E90F91D8B241}" presName="textRect" presStyleLbl="revTx" presStyleIdx="1" presStyleCnt="4">
        <dgm:presLayoutVars>
          <dgm:chMax val="1"/>
          <dgm:chPref val="1"/>
        </dgm:presLayoutVars>
      </dgm:prSet>
      <dgm:spPr/>
    </dgm:pt>
    <dgm:pt modelId="{BB510FAA-107D-42DB-A243-AC5643592BD5}" type="pres">
      <dgm:prSet presAssocID="{6911F683-8D93-4883-B58F-430575F37711}" presName="sibTrans" presStyleCnt="0"/>
      <dgm:spPr/>
    </dgm:pt>
    <dgm:pt modelId="{D027A473-EBD2-4E73-A524-E8A590B52987}" type="pres">
      <dgm:prSet presAssocID="{6D1843C7-22A6-42BF-AE34-133D9734CABD}" presName="compNode" presStyleCnt="0"/>
      <dgm:spPr/>
    </dgm:pt>
    <dgm:pt modelId="{BAD244C0-8EAA-4FE3-BBE2-24F6122F921C}" type="pres">
      <dgm:prSet presAssocID="{6D1843C7-22A6-42BF-AE34-133D9734CAB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newable Energy"/>
        </a:ext>
      </dgm:extLst>
    </dgm:pt>
    <dgm:pt modelId="{15E9E21C-5747-4E97-8963-B23B3689C4F3}" type="pres">
      <dgm:prSet presAssocID="{6D1843C7-22A6-42BF-AE34-133D9734CABD}" presName="spaceRect" presStyleCnt="0"/>
      <dgm:spPr/>
    </dgm:pt>
    <dgm:pt modelId="{AE1C658A-F61C-43B5-8C33-956B0C23B2AD}" type="pres">
      <dgm:prSet presAssocID="{6D1843C7-22A6-42BF-AE34-133D9734CABD}" presName="textRect" presStyleLbl="revTx" presStyleIdx="2" presStyleCnt="4">
        <dgm:presLayoutVars>
          <dgm:chMax val="1"/>
          <dgm:chPref val="1"/>
        </dgm:presLayoutVars>
      </dgm:prSet>
      <dgm:spPr/>
    </dgm:pt>
    <dgm:pt modelId="{A9F11428-2F80-4FB5-A3B8-428329439100}" type="pres">
      <dgm:prSet presAssocID="{4DF0AED9-6D1E-47DF-BC8A-420443C187A8}" presName="sibTrans" presStyleCnt="0"/>
      <dgm:spPr/>
    </dgm:pt>
    <dgm:pt modelId="{20418ECC-30CF-4551-919C-62216FDBB789}" type="pres">
      <dgm:prSet presAssocID="{0D44BD5E-3AEE-40D0-8876-405584143BD2}" presName="compNode" presStyleCnt="0"/>
      <dgm:spPr/>
    </dgm:pt>
    <dgm:pt modelId="{A80DC6A5-58C8-4368-81AE-F966E37F44A1}" type="pres">
      <dgm:prSet presAssocID="{0D44BD5E-3AEE-40D0-8876-405584143B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157FAE3A-478D-4C53-93A4-AB9A40BD9F82}" type="pres">
      <dgm:prSet presAssocID="{0D44BD5E-3AEE-40D0-8876-405584143BD2}" presName="spaceRect" presStyleCnt="0"/>
      <dgm:spPr/>
    </dgm:pt>
    <dgm:pt modelId="{BD871D62-60D3-48E2-8AA8-F6542DC81193}" type="pres">
      <dgm:prSet presAssocID="{0D44BD5E-3AEE-40D0-8876-405584143BD2}" presName="textRect" presStyleLbl="revTx" presStyleIdx="3" presStyleCnt="4">
        <dgm:presLayoutVars>
          <dgm:chMax val="1"/>
          <dgm:chPref val="1"/>
        </dgm:presLayoutVars>
      </dgm:prSet>
      <dgm:spPr/>
    </dgm:pt>
  </dgm:ptLst>
  <dgm:cxnLst>
    <dgm:cxn modelId="{A6A45F04-7CE2-40BD-ADE7-8D2F232FCD88}" srcId="{91D36417-B010-472A-AA03-47F8720D23DB}" destId="{D70981F6-6455-48EC-AFFB-310486C4A925}" srcOrd="0" destOrd="0" parTransId="{B5648CEC-ACB1-44BA-A291-613D2F2B188F}" sibTransId="{71FCFBA0-E039-4A9F-B8D4-31CFD55ED303}"/>
    <dgm:cxn modelId="{C3DF612B-AF39-4C01-BFDC-2834E3302E54}" type="presOf" srcId="{43C16928-3C97-43C7-90B9-E90F91D8B241}" destId="{597BF9EE-32B0-4939-B64F-263A9E8119A9}" srcOrd="0" destOrd="0" presId="urn:microsoft.com/office/officeart/2018/2/layout/IconLabelList"/>
    <dgm:cxn modelId="{FB6DCB63-7406-4E97-9E22-1072F24EBF74}" type="presOf" srcId="{D70981F6-6455-48EC-AFFB-310486C4A925}" destId="{4F01A310-0E5D-4B97-8145-C9EA021AC31B}" srcOrd="0" destOrd="0" presId="urn:microsoft.com/office/officeart/2018/2/layout/IconLabelList"/>
    <dgm:cxn modelId="{64AA4044-8E89-4B16-AE23-2856531CC444}" type="presOf" srcId="{91D36417-B010-472A-AA03-47F8720D23DB}" destId="{C8EDE682-4166-4911-88A9-8935AFF801A3}" srcOrd="0" destOrd="0" presId="urn:microsoft.com/office/officeart/2018/2/layout/IconLabelList"/>
    <dgm:cxn modelId="{835B7E6F-0863-4EFE-9ED4-3F50E806CDA5}" srcId="{91D36417-B010-472A-AA03-47F8720D23DB}" destId="{43C16928-3C97-43C7-90B9-E90F91D8B241}" srcOrd="1" destOrd="0" parTransId="{39340827-1566-4179-9F1D-70AFAFE1EF66}" sibTransId="{6911F683-8D93-4883-B58F-430575F37711}"/>
    <dgm:cxn modelId="{E4611B79-1775-47A7-A54A-4BC9169AA3A2}" type="presOf" srcId="{6D1843C7-22A6-42BF-AE34-133D9734CABD}" destId="{AE1C658A-F61C-43B5-8C33-956B0C23B2AD}" srcOrd="0" destOrd="0" presId="urn:microsoft.com/office/officeart/2018/2/layout/IconLabelList"/>
    <dgm:cxn modelId="{4CE0BA89-39D1-41DB-A08D-F44DD2446E06}" type="presOf" srcId="{0D44BD5E-3AEE-40D0-8876-405584143BD2}" destId="{BD871D62-60D3-48E2-8AA8-F6542DC81193}" srcOrd="0" destOrd="0" presId="urn:microsoft.com/office/officeart/2018/2/layout/IconLabelList"/>
    <dgm:cxn modelId="{EBE9A79B-9489-4FEF-81F6-E32A5EC902F9}" srcId="{91D36417-B010-472A-AA03-47F8720D23DB}" destId="{0D44BD5E-3AEE-40D0-8876-405584143BD2}" srcOrd="3" destOrd="0" parTransId="{E06BFC36-AEEF-474F-A8A9-09510D1A4FB8}" sibTransId="{5A355368-CF9C-47AD-8FAC-E0E8EBAAD9F9}"/>
    <dgm:cxn modelId="{6C021FD4-190F-4D52-8846-80D7F2A45C15}" srcId="{91D36417-B010-472A-AA03-47F8720D23DB}" destId="{6D1843C7-22A6-42BF-AE34-133D9734CABD}" srcOrd="2" destOrd="0" parTransId="{7ED1D523-B022-4C1D-8C2F-77D67E6B938F}" sibTransId="{4DF0AED9-6D1E-47DF-BC8A-420443C187A8}"/>
    <dgm:cxn modelId="{BC5E263A-E9A6-4C21-B27D-7B16F9DC8BEB}" type="presParOf" srcId="{C8EDE682-4166-4911-88A9-8935AFF801A3}" destId="{BC446129-F313-4EF9-B16E-4F5D7A0CC0AF}" srcOrd="0" destOrd="0" presId="urn:microsoft.com/office/officeart/2018/2/layout/IconLabelList"/>
    <dgm:cxn modelId="{F811666E-8F86-4E98-96D0-2C4F1F4FFD27}" type="presParOf" srcId="{BC446129-F313-4EF9-B16E-4F5D7A0CC0AF}" destId="{01CD96FB-402D-4F33-B52B-A67CE4F289D3}" srcOrd="0" destOrd="0" presId="urn:microsoft.com/office/officeart/2018/2/layout/IconLabelList"/>
    <dgm:cxn modelId="{1DCC558F-137A-4BA2-BB98-2D1D0BFBEFB7}" type="presParOf" srcId="{BC446129-F313-4EF9-B16E-4F5D7A0CC0AF}" destId="{D869E910-FA21-4708-B4BB-DE7EC835ECC3}" srcOrd="1" destOrd="0" presId="urn:microsoft.com/office/officeart/2018/2/layout/IconLabelList"/>
    <dgm:cxn modelId="{427BD9F4-1F7A-495F-B95B-27BF74FC84AF}" type="presParOf" srcId="{BC446129-F313-4EF9-B16E-4F5D7A0CC0AF}" destId="{4F01A310-0E5D-4B97-8145-C9EA021AC31B}" srcOrd="2" destOrd="0" presId="urn:microsoft.com/office/officeart/2018/2/layout/IconLabelList"/>
    <dgm:cxn modelId="{E1414CF8-0C4A-443B-8189-7BD1A6F82776}" type="presParOf" srcId="{C8EDE682-4166-4911-88A9-8935AFF801A3}" destId="{C60DB8F5-90B7-4C27-A4BE-35DA3532BE1C}" srcOrd="1" destOrd="0" presId="urn:microsoft.com/office/officeart/2018/2/layout/IconLabelList"/>
    <dgm:cxn modelId="{543A9986-202B-4DD1-A2C1-39EF718C6DCA}" type="presParOf" srcId="{C8EDE682-4166-4911-88A9-8935AFF801A3}" destId="{586D39CD-21C8-43C2-AD26-912ECA4256DF}" srcOrd="2" destOrd="0" presId="urn:microsoft.com/office/officeart/2018/2/layout/IconLabelList"/>
    <dgm:cxn modelId="{8412E8C9-23F0-49E2-A796-269F6143622A}" type="presParOf" srcId="{586D39CD-21C8-43C2-AD26-912ECA4256DF}" destId="{EBD9057A-1545-4C78-ABE6-F0750DE283DC}" srcOrd="0" destOrd="0" presId="urn:microsoft.com/office/officeart/2018/2/layout/IconLabelList"/>
    <dgm:cxn modelId="{0E301319-3296-40A8-A0CC-2954C1C8A7D5}" type="presParOf" srcId="{586D39CD-21C8-43C2-AD26-912ECA4256DF}" destId="{4BA778F8-248F-41CF-8641-8784BF1D0955}" srcOrd="1" destOrd="0" presId="urn:microsoft.com/office/officeart/2018/2/layout/IconLabelList"/>
    <dgm:cxn modelId="{6091F103-3D64-419F-95DA-4B475E84C006}" type="presParOf" srcId="{586D39CD-21C8-43C2-AD26-912ECA4256DF}" destId="{597BF9EE-32B0-4939-B64F-263A9E8119A9}" srcOrd="2" destOrd="0" presId="urn:microsoft.com/office/officeart/2018/2/layout/IconLabelList"/>
    <dgm:cxn modelId="{E6C71B19-05FB-45EF-B488-4FEE84242306}" type="presParOf" srcId="{C8EDE682-4166-4911-88A9-8935AFF801A3}" destId="{BB510FAA-107D-42DB-A243-AC5643592BD5}" srcOrd="3" destOrd="0" presId="urn:microsoft.com/office/officeart/2018/2/layout/IconLabelList"/>
    <dgm:cxn modelId="{A64EAECB-964F-4C67-BC52-B405955BEEED}" type="presParOf" srcId="{C8EDE682-4166-4911-88A9-8935AFF801A3}" destId="{D027A473-EBD2-4E73-A524-E8A590B52987}" srcOrd="4" destOrd="0" presId="urn:microsoft.com/office/officeart/2018/2/layout/IconLabelList"/>
    <dgm:cxn modelId="{7ACF1F20-A4BE-4A33-923C-5FB8672A4249}" type="presParOf" srcId="{D027A473-EBD2-4E73-A524-E8A590B52987}" destId="{BAD244C0-8EAA-4FE3-BBE2-24F6122F921C}" srcOrd="0" destOrd="0" presId="urn:microsoft.com/office/officeart/2018/2/layout/IconLabelList"/>
    <dgm:cxn modelId="{F2925A77-D446-4F46-8E3C-74A5CDDBB0AD}" type="presParOf" srcId="{D027A473-EBD2-4E73-A524-E8A590B52987}" destId="{15E9E21C-5747-4E97-8963-B23B3689C4F3}" srcOrd="1" destOrd="0" presId="urn:microsoft.com/office/officeart/2018/2/layout/IconLabelList"/>
    <dgm:cxn modelId="{5105EBA4-24E9-473F-B08B-2AB9FEBF4EFB}" type="presParOf" srcId="{D027A473-EBD2-4E73-A524-E8A590B52987}" destId="{AE1C658A-F61C-43B5-8C33-956B0C23B2AD}" srcOrd="2" destOrd="0" presId="urn:microsoft.com/office/officeart/2018/2/layout/IconLabelList"/>
    <dgm:cxn modelId="{3CE95936-1C72-41CB-8499-C9056D749ED2}" type="presParOf" srcId="{C8EDE682-4166-4911-88A9-8935AFF801A3}" destId="{A9F11428-2F80-4FB5-A3B8-428329439100}" srcOrd="5" destOrd="0" presId="urn:microsoft.com/office/officeart/2018/2/layout/IconLabelList"/>
    <dgm:cxn modelId="{118C090D-E6B5-428A-B6A4-165132715956}" type="presParOf" srcId="{C8EDE682-4166-4911-88A9-8935AFF801A3}" destId="{20418ECC-30CF-4551-919C-62216FDBB789}" srcOrd="6" destOrd="0" presId="urn:microsoft.com/office/officeart/2018/2/layout/IconLabelList"/>
    <dgm:cxn modelId="{E5F62162-D885-45C3-937E-2D9A2C2FA7EE}" type="presParOf" srcId="{20418ECC-30CF-4551-919C-62216FDBB789}" destId="{A80DC6A5-58C8-4368-81AE-F966E37F44A1}" srcOrd="0" destOrd="0" presId="urn:microsoft.com/office/officeart/2018/2/layout/IconLabelList"/>
    <dgm:cxn modelId="{041EBA03-3876-4DBB-B2FE-9B0619D52F31}" type="presParOf" srcId="{20418ECC-30CF-4551-919C-62216FDBB789}" destId="{157FAE3A-478D-4C53-93A4-AB9A40BD9F82}" srcOrd="1" destOrd="0" presId="urn:microsoft.com/office/officeart/2018/2/layout/IconLabelList"/>
    <dgm:cxn modelId="{04553C11-9E22-4BC5-B441-53EDAF9384FD}" type="presParOf" srcId="{20418ECC-30CF-4551-919C-62216FDBB789}" destId="{BD871D62-60D3-48E2-8AA8-F6542DC8119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456D01-C053-440A-AA85-97CFDC8421B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347C807-3381-43DF-9686-7A94C7832E1A}">
      <dgm:prSet/>
      <dgm:spPr/>
      <dgm:t>
        <a:bodyPr/>
        <a:lstStyle/>
        <a:p>
          <a:r>
            <a:rPr lang="en-US" dirty="0"/>
            <a:t>It prevent us from doing distributed transaction</a:t>
          </a:r>
        </a:p>
      </dgm:t>
    </dgm:pt>
    <dgm:pt modelId="{467170CD-5D29-4226-BE22-C6788A0C3E63}" type="parTrans" cxnId="{9CF4C2A9-C0BF-459F-B2C2-1E13195C1E79}">
      <dgm:prSet/>
      <dgm:spPr/>
      <dgm:t>
        <a:bodyPr/>
        <a:lstStyle/>
        <a:p>
          <a:endParaRPr lang="en-US"/>
        </a:p>
      </dgm:t>
    </dgm:pt>
    <dgm:pt modelId="{35172A4D-F930-4CB1-9FD3-F795DFCF197D}" type="sibTrans" cxnId="{9CF4C2A9-C0BF-459F-B2C2-1E13195C1E79}">
      <dgm:prSet/>
      <dgm:spPr/>
      <dgm:t>
        <a:bodyPr/>
        <a:lstStyle/>
        <a:p>
          <a:endParaRPr lang="en-US"/>
        </a:p>
      </dgm:t>
    </dgm:pt>
    <dgm:pt modelId="{693877EF-A950-4312-9C78-961A71773254}">
      <dgm:prSet/>
      <dgm:spPr/>
      <dgm:t>
        <a:bodyPr/>
        <a:lstStyle/>
        <a:p>
          <a:r>
            <a:rPr lang="en-US" dirty="0"/>
            <a:t>It uses local transaction and also make sure that saga is completed</a:t>
          </a:r>
        </a:p>
      </dgm:t>
    </dgm:pt>
    <dgm:pt modelId="{E5B0ECF4-1896-441B-B66A-B1F52C8A4041}" type="parTrans" cxnId="{206349C2-F322-44BF-A6AA-B14CBA7843A8}">
      <dgm:prSet/>
      <dgm:spPr/>
      <dgm:t>
        <a:bodyPr/>
        <a:lstStyle/>
        <a:p>
          <a:endParaRPr lang="en-US"/>
        </a:p>
      </dgm:t>
    </dgm:pt>
    <dgm:pt modelId="{43901D24-BE11-4968-B05C-682EC7AC7FE8}" type="sibTrans" cxnId="{206349C2-F322-44BF-A6AA-B14CBA7843A8}">
      <dgm:prSet/>
      <dgm:spPr/>
      <dgm:t>
        <a:bodyPr/>
        <a:lstStyle/>
        <a:p>
          <a:endParaRPr lang="en-US"/>
        </a:p>
      </dgm:t>
    </dgm:pt>
    <dgm:pt modelId="{E3BF96D2-A69D-4543-A5E4-FBA6891A6188}">
      <dgm:prSet/>
      <dgm:spPr/>
      <dgm:t>
        <a:bodyPr/>
        <a:lstStyle/>
        <a:p>
          <a:r>
            <a:rPr lang="en-US"/>
            <a:t>If something goes wrong, it make sure to roll back.</a:t>
          </a:r>
        </a:p>
      </dgm:t>
    </dgm:pt>
    <dgm:pt modelId="{253BCDCE-2AD6-4135-BB7F-003ECCF4C89D}" type="parTrans" cxnId="{E27D4947-A0C2-4E6D-9CF3-1861BD2F2B32}">
      <dgm:prSet/>
      <dgm:spPr/>
      <dgm:t>
        <a:bodyPr/>
        <a:lstStyle/>
        <a:p>
          <a:endParaRPr lang="en-US"/>
        </a:p>
      </dgm:t>
    </dgm:pt>
    <dgm:pt modelId="{A51FC13F-341B-4E45-8546-9A050D1C42F8}" type="sibTrans" cxnId="{E27D4947-A0C2-4E6D-9CF3-1861BD2F2B32}">
      <dgm:prSet/>
      <dgm:spPr/>
      <dgm:t>
        <a:bodyPr/>
        <a:lstStyle/>
        <a:p>
          <a:endParaRPr lang="en-US"/>
        </a:p>
      </dgm:t>
    </dgm:pt>
    <dgm:pt modelId="{8081479D-656D-9340-9A63-4131FB677E3F}" type="pres">
      <dgm:prSet presAssocID="{68456D01-C053-440A-AA85-97CFDC8421BF}" presName="linear" presStyleCnt="0">
        <dgm:presLayoutVars>
          <dgm:animLvl val="lvl"/>
          <dgm:resizeHandles val="exact"/>
        </dgm:presLayoutVars>
      </dgm:prSet>
      <dgm:spPr/>
    </dgm:pt>
    <dgm:pt modelId="{A9671B74-2B02-034B-B30C-FBFA7CBE4B27}" type="pres">
      <dgm:prSet presAssocID="{3347C807-3381-43DF-9686-7A94C7832E1A}" presName="parentText" presStyleLbl="node1" presStyleIdx="0" presStyleCnt="3">
        <dgm:presLayoutVars>
          <dgm:chMax val="0"/>
          <dgm:bulletEnabled val="1"/>
        </dgm:presLayoutVars>
      </dgm:prSet>
      <dgm:spPr/>
    </dgm:pt>
    <dgm:pt modelId="{229B9706-AB2D-6642-A038-658970B9A1D8}" type="pres">
      <dgm:prSet presAssocID="{35172A4D-F930-4CB1-9FD3-F795DFCF197D}" presName="spacer" presStyleCnt="0"/>
      <dgm:spPr/>
    </dgm:pt>
    <dgm:pt modelId="{7993A873-E793-7246-B73F-853746288051}" type="pres">
      <dgm:prSet presAssocID="{693877EF-A950-4312-9C78-961A71773254}" presName="parentText" presStyleLbl="node1" presStyleIdx="1" presStyleCnt="3">
        <dgm:presLayoutVars>
          <dgm:chMax val="0"/>
          <dgm:bulletEnabled val="1"/>
        </dgm:presLayoutVars>
      </dgm:prSet>
      <dgm:spPr/>
    </dgm:pt>
    <dgm:pt modelId="{C05F3A5A-1F88-0D49-8D66-85C921F8A07B}" type="pres">
      <dgm:prSet presAssocID="{43901D24-BE11-4968-B05C-682EC7AC7FE8}" presName="spacer" presStyleCnt="0"/>
      <dgm:spPr/>
    </dgm:pt>
    <dgm:pt modelId="{D9DC3636-E5FF-9745-B89C-382ADBEF273B}" type="pres">
      <dgm:prSet presAssocID="{E3BF96D2-A69D-4543-A5E4-FBA6891A6188}" presName="parentText" presStyleLbl="node1" presStyleIdx="2" presStyleCnt="3">
        <dgm:presLayoutVars>
          <dgm:chMax val="0"/>
          <dgm:bulletEnabled val="1"/>
        </dgm:presLayoutVars>
      </dgm:prSet>
      <dgm:spPr/>
    </dgm:pt>
  </dgm:ptLst>
  <dgm:cxnLst>
    <dgm:cxn modelId="{6820DF41-8829-B84B-82ED-9D9605A1FC3E}" type="presOf" srcId="{68456D01-C053-440A-AA85-97CFDC8421BF}" destId="{8081479D-656D-9340-9A63-4131FB677E3F}" srcOrd="0" destOrd="0" presId="urn:microsoft.com/office/officeart/2005/8/layout/vList2"/>
    <dgm:cxn modelId="{E27D4947-A0C2-4E6D-9CF3-1861BD2F2B32}" srcId="{68456D01-C053-440A-AA85-97CFDC8421BF}" destId="{E3BF96D2-A69D-4543-A5E4-FBA6891A6188}" srcOrd="2" destOrd="0" parTransId="{253BCDCE-2AD6-4135-BB7F-003ECCF4C89D}" sibTransId="{A51FC13F-341B-4E45-8546-9A050D1C42F8}"/>
    <dgm:cxn modelId="{6D9D759D-C79E-5F45-87EC-572FF7C88524}" type="presOf" srcId="{3347C807-3381-43DF-9686-7A94C7832E1A}" destId="{A9671B74-2B02-034B-B30C-FBFA7CBE4B27}" srcOrd="0" destOrd="0" presId="urn:microsoft.com/office/officeart/2005/8/layout/vList2"/>
    <dgm:cxn modelId="{9CF4C2A9-C0BF-459F-B2C2-1E13195C1E79}" srcId="{68456D01-C053-440A-AA85-97CFDC8421BF}" destId="{3347C807-3381-43DF-9686-7A94C7832E1A}" srcOrd="0" destOrd="0" parTransId="{467170CD-5D29-4226-BE22-C6788A0C3E63}" sibTransId="{35172A4D-F930-4CB1-9FD3-F795DFCF197D}"/>
    <dgm:cxn modelId="{206349C2-F322-44BF-A6AA-B14CBA7843A8}" srcId="{68456D01-C053-440A-AA85-97CFDC8421BF}" destId="{693877EF-A950-4312-9C78-961A71773254}" srcOrd="1" destOrd="0" parTransId="{E5B0ECF4-1896-441B-B66A-B1F52C8A4041}" sibTransId="{43901D24-BE11-4968-B05C-682EC7AC7FE8}"/>
    <dgm:cxn modelId="{3513D6DA-4E03-0548-83CB-3385900431D9}" type="presOf" srcId="{E3BF96D2-A69D-4543-A5E4-FBA6891A6188}" destId="{D9DC3636-E5FF-9745-B89C-382ADBEF273B}" srcOrd="0" destOrd="0" presId="urn:microsoft.com/office/officeart/2005/8/layout/vList2"/>
    <dgm:cxn modelId="{918D5CE9-4620-AE41-92D4-947341F07CEB}" type="presOf" srcId="{693877EF-A950-4312-9C78-961A71773254}" destId="{7993A873-E793-7246-B73F-853746288051}" srcOrd="0" destOrd="0" presId="urn:microsoft.com/office/officeart/2005/8/layout/vList2"/>
    <dgm:cxn modelId="{5E158596-0909-2542-8070-D5E79F9905E6}" type="presParOf" srcId="{8081479D-656D-9340-9A63-4131FB677E3F}" destId="{A9671B74-2B02-034B-B30C-FBFA7CBE4B27}" srcOrd="0" destOrd="0" presId="urn:microsoft.com/office/officeart/2005/8/layout/vList2"/>
    <dgm:cxn modelId="{ED2C89D9-48AF-5C47-AA48-8C3F552A2CE1}" type="presParOf" srcId="{8081479D-656D-9340-9A63-4131FB677E3F}" destId="{229B9706-AB2D-6642-A038-658970B9A1D8}" srcOrd="1" destOrd="0" presId="urn:microsoft.com/office/officeart/2005/8/layout/vList2"/>
    <dgm:cxn modelId="{4EF53CC1-1040-B844-A975-537ABD3CC38C}" type="presParOf" srcId="{8081479D-656D-9340-9A63-4131FB677E3F}" destId="{7993A873-E793-7246-B73F-853746288051}" srcOrd="2" destOrd="0" presId="urn:microsoft.com/office/officeart/2005/8/layout/vList2"/>
    <dgm:cxn modelId="{8F33F823-AC42-CF4F-A622-31F9090CF6B4}" type="presParOf" srcId="{8081479D-656D-9340-9A63-4131FB677E3F}" destId="{C05F3A5A-1F88-0D49-8D66-85C921F8A07B}" srcOrd="3" destOrd="0" presId="urn:microsoft.com/office/officeart/2005/8/layout/vList2"/>
    <dgm:cxn modelId="{40AC24BE-644C-7246-884F-2BB405EC10D7}" type="presParOf" srcId="{8081479D-656D-9340-9A63-4131FB677E3F}" destId="{D9DC3636-E5FF-9745-B89C-382ADBEF273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F17504-76DF-4363-90E9-8D1DD9E41FC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0E32C80-6C80-496C-BED0-FBFC2C6D114B}">
      <dgm:prSet/>
      <dgm:spPr/>
      <dgm:t>
        <a:bodyPr/>
        <a:lstStyle/>
        <a:p>
          <a:r>
            <a:rPr lang="en-US" dirty="0">
              <a:solidFill>
                <a:srgbClr val="00B050"/>
              </a:solidFill>
            </a:rPr>
            <a:t>Responsive</a:t>
          </a:r>
        </a:p>
      </dgm:t>
    </dgm:pt>
    <dgm:pt modelId="{23D2F36E-ED9D-42CE-AE29-16689F95BBC0}" type="parTrans" cxnId="{BB5596EB-B050-4C1F-803E-297DF30BC500}">
      <dgm:prSet/>
      <dgm:spPr/>
      <dgm:t>
        <a:bodyPr/>
        <a:lstStyle/>
        <a:p>
          <a:endParaRPr lang="en-US"/>
        </a:p>
      </dgm:t>
    </dgm:pt>
    <dgm:pt modelId="{9234B39E-DFD3-4CCC-A560-81485155C102}" type="sibTrans" cxnId="{BB5596EB-B050-4C1F-803E-297DF30BC500}">
      <dgm:prSet/>
      <dgm:spPr/>
      <dgm:t>
        <a:bodyPr/>
        <a:lstStyle/>
        <a:p>
          <a:endParaRPr lang="en-US"/>
        </a:p>
      </dgm:t>
    </dgm:pt>
    <dgm:pt modelId="{D6BDB049-61A7-4458-ACDD-937393689017}">
      <dgm:prSet/>
      <dgm:spPr/>
      <dgm:t>
        <a:bodyPr/>
        <a:lstStyle/>
        <a:p>
          <a:r>
            <a:rPr lang="en-US" dirty="0">
              <a:solidFill>
                <a:srgbClr val="00B050"/>
              </a:solidFill>
            </a:rPr>
            <a:t>Elastic</a:t>
          </a:r>
        </a:p>
      </dgm:t>
    </dgm:pt>
    <dgm:pt modelId="{288B6442-E432-4EEB-84B7-8BD5B06EB844}" type="parTrans" cxnId="{9307089F-F331-4BDC-8606-18DFC6132FE3}">
      <dgm:prSet/>
      <dgm:spPr/>
      <dgm:t>
        <a:bodyPr/>
        <a:lstStyle/>
        <a:p>
          <a:endParaRPr lang="en-US"/>
        </a:p>
      </dgm:t>
    </dgm:pt>
    <dgm:pt modelId="{034F728A-40E7-4777-B368-99D0587F3246}" type="sibTrans" cxnId="{9307089F-F331-4BDC-8606-18DFC6132FE3}">
      <dgm:prSet/>
      <dgm:spPr/>
      <dgm:t>
        <a:bodyPr/>
        <a:lstStyle/>
        <a:p>
          <a:endParaRPr lang="en-US"/>
        </a:p>
      </dgm:t>
    </dgm:pt>
    <dgm:pt modelId="{09890289-0CFA-4C95-8EB0-44383B335044}">
      <dgm:prSet/>
      <dgm:spPr/>
      <dgm:t>
        <a:bodyPr/>
        <a:lstStyle/>
        <a:p>
          <a:r>
            <a:rPr lang="en-US" dirty="0">
              <a:solidFill>
                <a:srgbClr val="00B050"/>
              </a:solidFill>
            </a:rPr>
            <a:t>Resilient</a:t>
          </a:r>
        </a:p>
      </dgm:t>
    </dgm:pt>
    <dgm:pt modelId="{FE48D950-7D1D-445C-88BA-84AB485E537D}" type="parTrans" cxnId="{19A222E5-3BBC-4920-A7D1-7F63B5A23E30}">
      <dgm:prSet/>
      <dgm:spPr/>
      <dgm:t>
        <a:bodyPr/>
        <a:lstStyle/>
        <a:p>
          <a:endParaRPr lang="en-US"/>
        </a:p>
      </dgm:t>
    </dgm:pt>
    <dgm:pt modelId="{9F32C9F5-FB2D-487B-81B3-6AE81EAE3D69}" type="sibTrans" cxnId="{19A222E5-3BBC-4920-A7D1-7F63B5A23E30}">
      <dgm:prSet/>
      <dgm:spPr/>
      <dgm:t>
        <a:bodyPr/>
        <a:lstStyle/>
        <a:p>
          <a:endParaRPr lang="en-US"/>
        </a:p>
      </dgm:t>
    </dgm:pt>
    <dgm:pt modelId="{608D4841-CBB8-43C0-B5A4-E2B771C901AF}">
      <dgm:prSet/>
      <dgm:spPr/>
      <dgm:t>
        <a:bodyPr/>
        <a:lstStyle/>
        <a:p>
          <a:r>
            <a:rPr lang="en-US" dirty="0">
              <a:solidFill>
                <a:srgbClr val="00B050"/>
              </a:solidFill>
            </a:rPr>
            <a:t>Message Driven</a:t>
          </a:r>
        </a:p>
      </dgm:t>
    </dgm:pt>
    <dgm:pt modelId="{1A0BC8F3-55F8-4C76-863E-7D03E84F3FD2}" type="parTrans" cxnId="{873DC7A9-BFB7-4F56-B7CF-0DAE275FA083}">
      <dgm:prSet/>
      <dgm:spPr/>
      <dgm:t>
        <a:bodyPr/>
        <a:lstStyle/>
        <a:p>
          <a:endParaRPr lang="en-US"/>
        </a:p>
      </dgm:t>
    </dgm:pt>
    <dgm:pt modelId="{48C36AB6-0E71-49B0-9AAC-DDE7895B2B08}" type="sibTrans" cxnId="{873DC7A9-BFB7-4F56-B7CF-0DAE275FA083}">
      <dgm:prSet/>
      <dgm:spPr/>
      <dgm:t>
        <a:bodyPr/>
        <a:lstStyle/>
        <a:p>
          <a:endParaRPr lang="en-US"/>
        </a:p>
      </dgm:t>
    </dgm:pt>
    <dgm:pt modelId="{7F248078-86E4-4478-8901-EF70FDAE88C3}" type="pres">
      <dgm:prSet presAssocID="{EFF17504-76DF-4363-90E9-8D1DD9E41FCC}" presName="root" presStyleCnt="0">
        <dgm:presLayoutVars>
          <dgm:dir/>
          <dgm:resizeHandles val="exact"/>
        </dgm:presLayoutVars>
      </dgm:prSet>
      <dgm:spPr/>
    </dgm:pt>
    <dgm:pt modelId="{8E612BAA-3C2B-4646-B95B-C020E0397CFC}" type="pres">
      <dgm:prSet presAssocID="{10E32C80-6C80-496C-BED0-FBFC2C6D114B}" presName="compNode" presStyleCnt="0"/>
      <dgm:spPr/>
    </dgm:pt>
    <dgm:pt modelId="{FCC5AE22-71A8-4B77-9201-1501CAAC95C8}" type="pres">
      <dgm:prSet presAssocID="{10E32C80-6C80-496C-BED0-FBFC2C6D114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612A0105-1EDC-4E1C-B060-F922896D8732}" type="pres">
      <dgm:prSet presAssocID="{10E32C80-6C80-496C-BED0-FBFC2C6D114B}" presName="spaceRect" presStyleCnt="0"/>
      <dgm:spPr/>
    </dgm:pt>
    <dgm:pt modelId="{6B5F458B-CE89-4454-9898-F49E2E8B3D0E}" type="pres">
      <dgm:prSet presAssocID="{10E32C80-6C80-496C-BED0-FBFC2C6D114B}" presName="textRect" presStyleLbl="revTx" presStyleIdx="0" presStyleCnt="4">
        <dgm:presLayoutVars>
          <dgm:chMax val="1"/>
          <dgm:chPref val="1"/>
        </dgm:presLayoutVars>
      </dgm:prSet>
      <dgm:spPr/>
    </dgm:pt>
    <dgm:pt modelId="{65FCA9C1-8EB9-466D-AEB4-A39AC704D9C9}" type="pres">
      <dgm:prSet presAssocID="{9234B39E-DFD3-4CCC-A560-81485155C102}" presName="sibTrans" presStyleCnt="0"/>
      <dgm:spPr/>
    </dgm:pt>
    <dgm:pt modelId="{E36632E5-A7C7-4393-A3FA-2153667AA9F2}" type="pres">
      <dgm:prSet presAssocID="{D6BDB049-61A7-4458-ACDD-937393689017}" presName="compNode" presStyleCnt="0"/>
      <dgm:spPr/>
    </dgm:pt>
    <dgm:pt modelId="{6CFF497C-DB4A-4FAC-A6AD-DA60DD13E064}" type="pres">
      <dgm:prSet presAssocID="{D6BDB049-61A7-4458-ACDD-93739368901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5823B97E-E443-4841-B42B-B8683E1FDF22}" type="pres">
      <dgm:prSet presAssocID="{D6BDB049-61A7-4458-ACDD-937393689017}" presName="spaceRect" presStyleCnt="0"/>
      <dgm:spPr/>
    </dgm:pt>
    <dgm:pt modelId="{CBF82BCD-BAD6-489E-AD28-D1709FAAC992}" type="pres">
      <dgm:prSet presAssocID="{D6BDB049-61A7-4458-ACDD-937393689017}" presName="textRect" presStyleLbl="revTx" presStyleIdx="1" presStyleCnt="4">
        <dgm:presLayoutVars>
          <dgm:chMax val="1"/>
          <dgm:chPref val="1"/>
        </dgm:presLayoutVars>
      </dgm:prSet>
      <dgm:spPr/>
    </dgm:pt>
    <dgm:pt modelId="{3106FDD1-C3BC-41A6-92B9-5E1AE0FB468B}" type="pres">
      <dgm:prSet presAssocID="{034F728A-40E7-4777-B368-99D0587F3246}" presName="sibTrans" presStyleCnt="0"/>
      <dgm:spPr/>
    </dgm:pt>
    <dgm:pt modelId="{EF5D870C-77D5-4E03-B40D-4E908F00FFC5}" type="pres">
      <dgm:prSet presAssocID="{09890289-0CFA-4C95-8EB0-44383B335044}" presName="compNode" presStyleCnt="0"/>
      <dgm:spPr/>
    </dgm:pt>
    <dgm:pt modelId="{7CDB9065-195A-462B-8E57-8476B4A670A1}" type="pres">
      <dgm:prSet presAssocID="{09890289-0CFA-4C95-8EB0-44383B33504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newable Energy"/>
        </a:ext>
      </dgm:extLst>
    </dgm:pt>
    <dgm:pt modelId="{CCAE47C7-9BE4-4E60-9E0D-DED44C57F31C}" type="pres">
      <dgm:prSet presAssocID="{09890289-0CFA-4C95-8EB0-44383B335044}" presName="spaceRect" presStyleCnt="0"/>
      <dgm:spPr/>
    </dgm:pt>
    <dgm:pt modelId="{881736AA-81F0-4B59-B7E7-DA554891D294}" type="pres">
      <dgm:prSet presAssocID="{09890289-0CFA-4C95-8EB0-44383B335044}" presName="textRect" presStyleLbl="revTx" presStyleIdx="2" presStyleCnt="4">
        <dgm:presLayoutVars>
          <dgm:chMax val="1"/>
          <dgm:chPref val="1"/>
        </dgm:presLayoutVars>
      </dgm:prSet>
      <dgm:spPr/>
    </dgm:pt>
    <dgm:pt modelId="{DAFA4A12-F8DF-44FF-96FC-9D9BFCE27DD4}" type="pres">
      <dgm:prSet presAssocID="{9F32C9F5-FB2D-487B-81B3-6AE81EAE3D69}" presName="sibTrans" presStyleCnt="0"/>
      <dgm:spPr/>
    </dgm:pt>
    <dgm:pt modelId="{11646687-C7CD-48C9-95D7-B3FEF1E27316}" type="pres">
      <dgm:prSet presAssocID="{608D4841-CBB8-43C0-B5A4-E2B771C901AF}" presName="compNode" presStyleCnt="0"/>
      <dgm:spPr/>
    </dgm:pt>
    <dgm:pt modelId="{09C93EA2-AA5E-4894-9817-26CDEBC9B4FD}" type="pres">
      <dgm:prSet presAssocID="{608D4841-CBB8-43C0-B5A4-E2B771C901A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3724837B-07C1-48FE-A411-9F477519F67F}" type="pres">
      <dgm:prSet presAssocID="{608D4841-CBB8-43C0-B5A4-E2B771C901AF}" presName="spaceRect" presStyleCnt="0"/>
      <dgm:spPr/>
    </dgm:pt>
    <dgm:pt modelId="{FCCB8BE1-E2C2-400B-B262-17D59D2A1662}" type="pres">
      <dgm:prSet presAssocID="{608D4841-CBB8-43C0-B5A4-E2B771C901AF}" presName="textRect" presStyleLbl="revTx" presStyleIdx="3" presStyleCnt="4">
        <dgm:presLayoutVars>
          <dgm:chMax val="1"/>
          <dgm:chPref val="1"/>
        </dgm:presLayoutVars>
      </dgm:prSet>
      <dgm:spPr/>
    </dgm:pt>
  </dgm:ptLst>
  <dgm:cxnLst>
    <dgm:cxn modelId="{9FC52A0C-F8CA-48D2-A97D-52F4435B4026}" type="presOf" srcId="{EFF17504-76DF-4363-90E9-8D1DD9E41FCC}" destId="{7F248078-86E4-4478-8901-EF70FDAE88C3}" srcOrd="0" destOrd="0" presId="urn:microsoft.com/office/officeart/2018/2/layout/IconLabelList"/>
    <dgm:cxn modelId="{C599B123-6375-43BB-B3E0-B97E11AC05E7}" type="presOf" srcId="{09890289-0CFA-4C95-8EB0-44383B335044}" destId="{881736AA-81F0-4B59-B7E7-DA554891D294}" srcOrd="0" destOrd="0" presId="urn:microsoft.com/office/officeart/2018/2/layout/IconLabelList"/>
    <dgm:cxn modelId="{AE7D9882-3D7E-4DC6-9E13-DC9B89B5754A}" type="presOf" srcId="{10E32C80-6C80-496C-BED0-FBFC2C6D114B}" destId="{6B5F458B-CE89-4454-9898-F49E2E8B3D0E}" srcOrd="0" destOrd="0" presId="urn:microsoft.com/office/officeart/2018/2/layout/IconLabelList"/>
    <dgm:cxn modelId="{2D381691-B526-4FBD-B5BA-A150FAA92EF9}" type="presOf" srcId="{D6BDB049-61A7-4458-ACDD-937393689017}" destId="{CBF82BCD-BAD6-489E-AD28-D1709FAAC992}" srcOrd="0" destOrd="0" presId="urn:microsoft.com/office/officeart/2018/2/layout/IconLabelList"/>
    <dgm:cxn modelId="{9307089F-F331-4BDC-8606-18DFC6132FE3}" srcId="{EFF17504-76DF-4363-90E9-8D1DD9E41FCC}" destId="{D6BDB049-61A7-4458-ACDD-937393689017}" srcOrd="1" destOrd="0" parTransId="{288B6442-E432-4EEB-84B7-8BD5B06EB844}" sibTransId="{034F728A-40E7-4777-B368-99D0587F3246}"/>
    <dgm:cxn modelId="{873DC7A9-BFB7-4F56-B7CF-0DAE275FA083}" srcId="{EFF17504-76DF-4363-90E9-8D1DD9E41FCC}" destId="{608D4841-CBB8-43C0-B5A4-E2B771C901AF}" srcOrd="3" destOrd="0" parTransId="{1A0BC8F3-55F8-4C76-863E-7D03E84F3FD2}" sibTransId="{48C36AB6-0E71-49B0-9AAC-DDE7895B2B08}"/>
    <dgm:cxn modelId="{9BCBDEBF-08F0-4C31-9234-A18E13DFF870}" type="presOf" srcId="{608D4841-CBB8-43C0-B5A4-E2B771C901AF}" destId="{FCCB8BE1-E2C2-400B-B262-17D59D2A1662}" srcOrd="0" destOrd="0" presId="urn:microsoft.com/office/officeart/2018/2/layout/IconLabelList"/>
    <dgm:cxn modelId="{19A222E5-3BBC-4920-A7D1-7F63B5A23E30}" srcId="{EFF17504-76DF-4363-90E9-8D1DD9E41FCC}" destId="{09890289-0CFA-4C95-8EB0-44383B335044}" srcOrd="2" destOrd="0" parTransId="{FE48D950-7D1D-445C-88BA-84AB485E537D}" sibTransId="{9F32C9F5-FB2D-487B-81B3-6AE81EAE3D69}"/>
    <dgm:cxn modelId="{BB5596EB-B050-4C1F-803E-297DF30BC500}" srcId="{EFF17504-76DF-4363-90E9-8D1DD9E41FCC}" destId="{10E32C80-6C80-496C-BED0-FBFC2C6D114B}" srcOrd="0" destOrd="0" parTransId="{23D2F36E-ED9D-42CE-AE29-16689F95BBC0}" sibTransId="{9234B39E-DFD3-4CCC-A560-81485155C102}"/>
    <dgm:cxn modelId="{56CA2CF8-DBD0-4C7F-B5BC-65D312034F6E}" type="presParOf" srcId="{7F248078-86E4-4478-8901-EF70FDAE88C3}" destId="{8E612BAA-3C2B-4646-B95B-C020E0397CFC}" srcOrd="0" destOrd="0" presId="urn:microsoft.com/office/officeart/2018/2/layout/IconLabelList"/>
    <dgm:cxn modelId="{AD10293F-4658-4CBF-9025-BE075A1F9082}" type="presParOf" srcId="{8E612BAA-3C2B-4646-B95B-C020E0397CFC}" destId="{FCC5AE22-71A8-4B77-9201-1501CAAC95C8}" srcOrd="0" destOrd="0" presId="urn:microsoft.com/office/officeart/2018/2/layout/IconLabelList"/>
    <dgm:cxn modelId="{438D0E81-3B2D-4342-8924-F8385E597970}" type="presParOf" srcId="{8E612BAA-3C2B-4646-B95B-C020E0397CFC}" destId="{612A0105-1EDC-4E1C-B060-F922896D8732}" srcOrd="1" destOrd="0" presId="urn:microsoft.com/office/officeart/2018/2/layout/IconLabelList"/>
    <dgm:cxn modelId="{B26EF6CE-EF3A-4EFE-835C-F06C2173E39A}" type="presParOf" srcId="{8E612BAA-3C2B-4646-B95B-C020E0397CFC}" destId="{6B5F458B-CE89-4454-9898-F49E2E8B3D0E}" srcOrd="2" destOrd="0" presId="urn:microsoft.com/office/officeart/2018/2/layout/IconLabelList"/>
    <dgm:cxn modelId="{F279F5EB-8D55-493B-844B-2E03A48522DF}" type="presParOf" srcId="{7F248078-86E4-4478-8901-EF70FDAE88C3}" destId="{65FCA9C1-8EB9-466D-AEB4-A39AC704D9C9}" srcOrd="1" destOrd="0" presId="urn:microsoft.com/office/officeart/2018/2/layout/IconLabelList"/>
    <dgm:cxn modelId="{D18C93D0-3623-4DC8-A39E-FC666A02A1CA}" type="presParOf" srcId="{7F248078-86E4-4478-8901-EF70FDAE88C3}" destId="{E36632E5-A7C7-4393-A3FA-2153667AA9F2}" srcOrd="2" destOrd="0" presId="urn:microsoft.com/office/officeart/2018/2/layout/IconLabelList"/>
    <dgm:cxn modelId="{E361E882-8D0E-4619-84DB-FEEBD845062B}" type="presParOf" srcId="{E36632E5-A7C7-4393-A3FA-2153667AA9F2}" destId="{6CFF497C-DB4A-4FAC-A6AD-DA60DD13E064}" srcOrd="0" destOrd="0" presId="urn:microsoft.com/office/officeart/2018/2/layout/IconLabelList"/>
    <dgm:cxn modelId="{086A6DFB-EF54-4825-8774-7EB1A07F3B02}" type="presParOf" srcId="{E36632E5-A7C7-4393-A3FA-2153667AA9F2}" destId="{5823B97E-E443-4841-B42B-B8683E1FDF22}" srcOrd="1" destOrd="0" presId="urn:microsoft.com/office/officeart/2018/2/layout/IconLabelList"/>
    <dgm:cxn modelId="{EBC64434-CC03-4F06-9E57-D3B4E02C8735}" type="presParOf" srcId="{E36632E5-A7C7-4393-A3FA-2153667AA9F2}" destId="{CBF82BCD-BAD6-489E-AD28-D1709FAAC992}" srcOrd="2" destOrd="0" presId="urn:microsoft.com/office/officeart/2018/2/layout/IconLabelList"/>
    <dgm:cxn modelId="{9D3C6034-AEC3-4D33-96A9-3F7B9CC07A82}" type="presParOf" srcId="{7F248078-86E4-4478-8901-EF70FDAE88C3}" destId="{3106FDD1-C3BC-41A6-92B9-5E1AE0FB468B}" srcOrd="3" destOrd="0" presId="urn:microsoft.com/office/officeart/2018/2/layout/IconLabelList"/>
    <dgm:cxn modelId="{4A0FBE3B-0781-4265-A217-CB8B782596BC}" type="presParOf" srcId="{7F248078-86E4-4478-8901-EF70FDAE88C3}" destId="{EF5D870C-77D5-4E03-B40D-4E908F00FFC5}" srcOrd="4" destOrd="0" presId="urn:microsoft.com/office/officeart/2018/2/layout/IconLabelList"/>
    <dgm:cxn modelId="{14254CC6-113A-4BCE-98DC-8CB02836601D}" type="presParOf" srcId="{EF5D870C-77D5-4E03-B40D-4E908F00FFC5}" destId="{7CDB9065-195A-462B-8E57-8476B4A670A1}" srcOrd="0" destOrd="0" presId="urn:microsoft.com/office/officeart/2018/2/layout/IconLabelList"/>
    <dgm:cxn modelId="{1FEE73AA-9A4B-4677-9D74-1DD226C1CE58}" type="presParOf" srcId="{EF5D870C-77D5-4E03-B40D-4E908F00FFC5}" destId="{CCAE47C7-9BE4-4E60-9E0D-DED44C57F31C}" srcOrd="1" destOrd="0" presId="urn:microsoft.com/office/officeart/2018/2/layout/IconLabelList"/>
    <dgm:cxn modelId="{B4B4D34F-4256-4FE8-8C16-9E11FB0C3F67}" type="presParOf" srcId="{EF5D870C-77D5-4E03-B40D-4E908F00FFC5}" destId="{881736AA-81F0-4B59-B7E7-DA554891D294}" srcOrd="2" destOrd="0" presId="urn:microsoft.com/office/officeart/2018/2/layout/IconLabelList"/>
    <dgm:cxn modelId="{F697A6D5-714F-455C-A9A8-B5B434548571}" type="presParOf" srcId="{7F248078-86E4-4478-8901-EF70FDAE88C3}" destId="{DAFA4A12-F8DF-44FF-96FC-9D9BFCE27DD4}" srcOrd="5" destOrd="0" presId="urn:microsoft.com/office/officeart/2018/2/layout/IconLabelList"/>
    <dgm:cxn modelId="{9F876F22-616F-49FC-B4ED-03F2CB707936}" type="presParOf" srcId="{7F248078-86E4-4478-8901-EF70FDAE88C3}" destId="{11646687-C7CD-48C9-95D7-B3FEF1E27316}" srcOrd="6" destOrd="0" presId="urn:microsoft.com/office/officeart/2018/2/layout/IconLabelList"/>
    <dgm:cxn modelId="{CB00FCEB-49E2-4ABC-B44A-EB6C331B4B63}" type="presParOf" srcId="{11646687-C7CD-48C9-95D7-B3FEF1E27316}" destId="{09C93EA2-AA5E-4894-9817-26CDEBC9B4FD}" srcOrd="0" destOrd="0" presId="urn:microsoft.com/office/officeart/2018/2/layout/IconLabelList"/>
    <dgm:cxn modelId="{5D2F35E2-AD3E-441C-AD23-A3EF47103F1F}" type="presParOf" srcId="{11646687-C7CD-48C9-95D7-B3FEF1E27316}" destId="{3724837B-07C1-48FE-A411-9F477519F67F}" srcOrd="1" destOrd="0" presId="urn:microsoft.com/office/officeart/2018/2/layout/IconLabelList"/>
    <dgm:cxn modelId="{165A903E-DCE6-4E2F-909C-44D1668A67CA}" type="presParOf" srcId="{11646687-C7CD-48C9-95D7-B3FEF1E27316}" destId="{FCCB8BE1-E2C2-400B-B262-17D59D2A166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383666-A3BB-4A37-8A34-BB62D7AF48D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60D7707-9274-4342-9477-C82CCCF1E42D}">
      <dgm:prSet/>
      <dgm:spPr/>
      <dgm:t>
        <a:bodyPr/>
        <a:lstStyle/>
        <a:p>
          <a:pPr>
            <a:lnSpc>
              <a:spcPct val="100000"/>
            </a:lnSpc>
          </a:pPr>
          <a:r>
            <a:rPr lang="en-US" dirty="0"/>
            <a:t>In Forex, we are using </a:t>
          </a:r>
          <a:r>
            <a:rPr lang="en-US" dirty="0">
              <a:solidFill>
                <a:srgbClr val="FF0000"/>
              </a:solidFill>
            </a:rPr>
            <a:t>orchestrator coordinated saga pattern </a:t>
          </a:r>
          <a:r>
            <a:rPr lang="en-US" dirty="0"/>
            <a:t>(orchestrator core and orchestrator). In reality , </a:t>
          </a:r>
          <a:r>
            <a:rPr lang="en-US" b="0" dirty="0">
              <a:solidFill>
                <a:srgbClr val="FF0000"/>
              </a:solidFill>
            </a:rPr>
            <a:t>It creates a saga(process</a:t>
          </a:r>
          <a:r>
            <a:rPr lang="en-US" b="0" dirty="0"/>
            <a:t>) whenever new request is been sent to it from frontend</a:t>
          </a:r>
          <a:r>
            <a:rPr lang="en-US" dirty="0"/>
            <a:t>.</a:t>
          </a:r>
        </a:p>
      </dgm:t>
    </dgm:pt>
    <dgm:pt modelId="{79B2A7D4-D5C4-4877-AB56-C05E3DD90A5B}" type="parTrans" cxnId="{5B8BE1CA-B3B3-4EC2-8E52-5E6EB8EB2551}">
      <dgm:prSet/>
      <dgm:spPr/>
      <dgm:t>
        <a:bodyPr/>
        <a:lstStyle/>
        <a:p>
          <a:endParaRPr lang="en-US"/>
        </a:p>
      </dgm:t>
    </dgm:pt>
    <dgm:pt modelId="{EDF95110-79A6-48AA-8B94-3237C1172CE9}" type="sibTrans" cxnId="{5B8BE1CA-B3B3-4EC2-8E52-5E6EB8EB2551}">
      <dgm:prSet/>
      <dgm:spPr/>
      <dgm:t>
        <a:bodyPr/>
        <a:lstStyle/>
        <a:p>
          <a:endParaRPr lang="en-US"/>
        </a:p>
      </dgm:t>
    </dgm:pt>
    <dgm:pt modelId="{F22E49FE-EB5E-4AAE-BD90-1844D69091E8}">
      <dgm:prSet/>
      <dgm:spPr/>
      <dgm:t>
        <a:bodyPr/>
        <a:lstStyle/>
        <a:p>
          <a:pPr>
            <a:lnSpc>
              <a:spcPct val="100000"/>
            </a:lnSpc>
          </a:pPr>
          <a:r>
            <a:rPr lang="en-US" dirty="0"/>
            <a:t>Orchestrator is responsible for containing the </a:t>
          </a:r>
          <a:r>
            <a:rPr lang="en-US" dirty="0">
              <a:solidFill>
                <a:srgbClr val="FF0000"/>
              </a:solidFill>
            </a:rPr>
            <a:t>business logic </a:t>
          </a:r>
          <a:r>
            <a:rPr lang="en-US" dirty="0"/>
            <a:t>and also </a:t>
          </a:r>
          <a:r>
            <a:rPr lang="en-US" dirty="0">
              <a:solidFill>
                <a:srgbClr val="FF0000"/>
              </a:solidFill>
            </a:rPr>
            <a:t>state of each request</a:t>
          </a:r>
          <a:r>
            <a:rPr lang="en-US" dirty="0"/>
            <a:t>. Other services doesn’t know whether any state is been managed.</a:t>
          </a:r>
        </a:p>
      </dgm:t>
    </dgm:pt>
    <dgm:pt modelId="{B948E651-BCF0-43E7-9F25-90C01D50A310}" type="parTrans" cxnId="{8163C4CE-ED70-4E41-9AD5-33659CC67ADB}">
      <dgm:prSet/>
      <dgm:spPr/>
      <dgm:t>
        <a:bodyPr/>
        <a:lstStyle/>
        <a:p>
          <a:endParaRPr lang="en-US"/>
        </a:p>
      </dgm:t>
    </dgm:pt>
    <dgm:pt modelId="{3F6FE456-8002-48F9-98D5-BD7E900F2D72}" type="sibTrans" cxnId="{8163C4CE-ED70-4E41-9AD5-33659CC67ADB}">
      <dgm:prSet/>
      <dgm:spPr/>
      <dgm:t>
        <a:bodyPr/>
        <a:lstStyle/>
        <a:p>
          <a:endParaRPr lang="en-US"/>
        </a:p>
      </dgm:t>
    </dgm:pt>
    <dgm:pt modelId="{69C76021-B75B-4C1F-AB07-D5B35FBDC57B}">
      <dgm:prSet/>
      <dgm:spPr/>
      <dgm:t>
        <a:bodyPr/>
        <a:lstStyle/>
        <a:p>
          <a:pPr>
            <a:lnSpc>
              <a:spcPct val="100000"/>
            </a:lnSpc>
          </a:pPr>
          <a:r>
            <a:rPr lang="en-US" dirty="0"/>
            <a:t>If you re-login again, </a:t>
          </a:r>
          <a:r>
            <a:rPr lang="en-US" dirty="0">
              <a:solidFill>
                <a:srgbClr val="FF0000"/>
              </a:solidFill>
            </a:rPr>
            <a:t>saga checks the state </a:t>
          </a:r>
          <a:r>
            <a:rPr lang="en-US" dirty="0"/>
            <a:t>and based on the decided what to do next.</a:t>
          </a:r>
        </a:p>
      </dgm:t>
    </dgm:pt>
    <dgm:pt modelId="{1682534A-9BF9-46C2-AA3A-CC20B25DB1EC}" type="parTrans" cxnId="{C2715A61-78C7-490D-BF3D-3040BDD9FBBB}">
      <dgm:prSet/>
      <dgm:spPr/>
      <dgm:t>
        <a:bodyPr/>
        <a:lstStyle/>
        <a:p>
          <a:endParaRPr lang="en-US"/>
        </a:p>
      </dgm:t>
    </dgm:pt>
    <dgm:pt modelId="{D2727E37-4752-4F7F-82F3-49F7D497EBE8}" type="sibTrans" cxnId="{C2715A61-78C7-490D-BF3D-3040BDD9FBBB}">
      <dgm:prSet/>
      <dgm:spPr/>
      <dgm:t>
        <a:bodyPr/>
        <a:lstStyle/>
        <a:p>
          <a:endParaRPr lang="en-US"/>
        </a:p>
      </dgm:t>
    </dgm:pt>
    <dgm:pt modelId="{2C9D55A9-23CA-4536-953B-1557B002CCBF}">
      <dgm:prSet/>
      <dgm:spPr/>
      <dgm:t>
        <a:bodyPr/>
        <a:lstStyle/>
        <a:p>
          <a:pPr>
            <a:lnSpc>
              <a:spcPct val="100000"/>
            </a:lnSpc>
          </a:pPr>
          <a:r>
            <a:rPr lang="en-IN" dirty="0"/>
            <a:t>If any thing goes wrong, we can check the </a:t>
          </a:r>
          <a:r>
            <a:rPr lang="en-IN" dirty="0">
              <a:solidFill>
                <a:srgbClr val="FF0000"/>
              </a:solidFill>
            </a:rPr>
            <a:t>state logs </a:t>
          </a:r>
          <a:r>
            <a:rPr lang="en-IN" dirty="0"/>
            <a:t>and realize where it is stuck and based on that debug the issue.</a:t>
          </a:r>
          <a:endParaRPr lang="en-US" dirty="0"/>
        </a:p>
      </dgm:t>
    </dgm:pt>
    <dgm:pt modelId="{BA616CBB-89C8-4B5D-A142-AE5AF9038AC7}" type="parTrans" cxnId="{3E399719-C50F-4515-8703-568BB9F4EFF9}">
      <dgm:prSet/>
      <dgm:spPr/>
      <dgm:t>
        <a:bodyPr/>
        <a:lstStyle/>
        <a:p>
          <a:endParaRPr lang="en-US"/>
        </a:p>
      </dgm:t>
    </dgm:pt>
    <dgm:pt modelId="{5EBD78D6-EB11-4FAD-8C3F-CB194992B0C8}" type="sibTrans" cxnId="{3E399719-C50F-4515-8703-568BB9F4EFF9}">
      <dgm:prSet/>
      <dgm:spPr/>
      <dgm:t>
        <a:bodyPr/>
        <a:lstStyle/>
        <a:p>
          <a:endParaRPr lang="en-US"/>
        </a:p>
      </dgm:t>
    </dgm:pt>
    <dgm:pt modelId="{ED560AF7-CCA3-4F3F-B053-A2CA1E25B44C}" type="pres">
      <dgm:prSet presAssocID="{8C383666-A3BB-4A37-8A34-BB62D7AF48DA}" presName="root" presStyleCnt="0">
        <dgm:presLayoutVars>
          <dgm:dir/>
          <dgm:resizeHandles val="exact"/>
        </dgm:presLayoutVars>
      </dgm:prSet>
      <dgm:spPr/>
    </dgm:pt>
    <dgm:pt modelId="{B6088E7B-35AB-4EE5-B51A-CD0F88CD02DC}" type="pres">
      <dgm:prSet presAssocID="{E60D7707-9274-4342-9477-C82CCCF1E42D}" presName="compNode" presStyleCnt="0"/>
      <dgm:spPr/>
    </dgm:pt>
    <dgm:pt modelId="{873B40E0-8B53-40B4-BA8D-C9DEB622C66E}" type="pres">
      <dgm:prSet presAssocID="{E60D7707-9274-4342-9477-C82CCCF1E42D}" presName="bgRect" presStyleLbl="bgShp" presStyleIdx="0" presStyleCnt="4"/>
      <dgm:spPr/>
    </dgm:pt>
    <dgm:pt modelId="{D767E6F3-B484-4D59-A77A-203B3ED24C5C}" type="pres">
      <dgm:prSet presAssocID="{E60D7707-9274-4342-9477-C82CCCF1E4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278F9CEB-4D8C-4293-911E-3DF5BA6F3679}" type="pres">
      <dgm:prSet presAssocID="{E60D7707-9274-4342-9477-C82CCCF1E42D}" presName="spaceRect" presStyleCnt="0"/>
      <dgm:spPr/>
    </dgm:pt>
    <dgm:pt modelId="{E6397A42-D733-42A5-8335-0A50F030068B}" type="pres">
      <dgm:prSet presAssocID="{E60D7707-9274-4342-9477-C82CCCF1E42D}" presName="parTx" presStyleLbl="revTx" presStyleIdx="0" presStyleCnt="4">
        <dgm:presLayoutVars>
          <dgm:chMax val="0"/>
          <dgm:chPref val="0"/>
        </dgm:presLayoutVars>
      </dgm:prSet>
      <dgm:spPr/>
    </dgm:pt>
    <dgm:pt modelId="{113D68CE-23FF-4FF8-B56A-F729B8EC7B9A}" type="pres">
      <dgm:prSet presAssocID="{EDF95110-79A6-48AA-8B94-3237C1172CE9}" presName="sibTrans" presStyleCnt="0"/>
      <dgm:spPr/>
    </dgm:pt>
    <dgm:pt modelId="{0F5486D1-75FD-4E4C-9174-52F2A1314826}" type="pres">
      <dgm:prSet presAssocID="{F22E49FE-EB5E-4AAE-BD90-1844D69091E8}" presName="compNode" presStyleCnt="0"/>
      <dgm:spPr/>
    </dgm:pt>
    <dgm:pt modelId="{7AA341A3-9108-4EB7-9641-668E28860CFF}" type="pres">
      <dgm:prSet presAssocID="{F22E49FE-EB5E-4AAE-BD90-1844D69091E8}" presName="bgRect" presStyleLbl="bgShp" presStyleIdx="1" presStyleCnt="4"/>
      <dgm:spPr/>
    </dgm:pt>
    <dgm:pt modelId="{A09FDE0C-CE38-4F47-8CFC-E3A65518A1BB}" type="pres">
      <dgm:prSet presAssocID="{F22E49FE-EB5E-4AAE-BD90-1844D69091E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C2FC2BF1-A03E-4967-B614-C2E692A75708}" type="pres">
      <dgm:prSet presAssocID="{F22E49FE-EB5E-4AAE-BD90-1844D69091E8}" presName="spaceRect" presStyleCnt="0"/>
      <dgm:spPr/>
    </dgm:pt>
    <dgm:pt modelId="{7D87B545-07A0-4438-9A22-755F06DDE843}" type="pres">
      <dgm:prSet presAssocID="{F22E49FE-EB5E-4AAE-BD90-1844D69091E8}" presName="parTx" presStyleLbl="revTx" presStyleIdx="1" presStyleCnt="4">
        <dgm:presLayoutVars>
          <dgm:chMax val="0"/>
          <dgm:chPref val="0"/>
        </dgm:presLayoutVars>
      </dgm:prSet>
      <dgm:spPr/>
    </dgm:pt>
    <dgm:pt modelId="{DBC8002E-1CF2-41D4-BF60-9CF03270C413}" type="pres">
      <dgm:prSet presAssocID="{3F6FE456-8002-48F9-98D5-BD7E900F2D72}" presName="sibTrans" presStyleCnt="0"/>
      <dgm:spPr/>
    </dgm:pt>
    <dgm:pt modelId="{1C3AC62C-19D5-49FC-8EC0-CB5278E8B360}" type="pres">
      <dgm:prSet presAssocID="{69C76021-B75B-4C1F-AB07-D5B35FBDC57B}" presName="compNode" presStyleCnt="0"/>
      <dgm:spPr/>
    </dgm:pt>
    <dgm:pt modelId="{571332AE-DC1C-45AC-99D2-402E3D979307}" type="pres">
      <dgm:prSet presAssocID="{69C76021-B75B-4C1F-AB07-D5B35FBDC57B}" presName="bgRect" presStyleLbl="bgShp" presStyleIdx="2" presStyleCnt="4"/>
      <dgm:spPr/>
    </dgm:pt>
    <dgm:pt modelId="{88B7F33C-B024-4CAA-B024-CA51F5D5132B}" type="pres">
      <dgm:prSet presAssocID="{69C76021-B75B-4C1F-AB07-D5B35FBDC57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nk Check"/>
        </a:ext>
      </dgm:extLst>
    </dgm:pt>
    <dgm:pt modelId="{866DC805-0749-4EED-BE19-D3780A5D0A86}" type="pres">
      <dgm:prSet presAssocID="{69C76021-B75B-4C1F-AB07-D5B35FBDC57B}" presName="spaceRect" presStyleCnt="0"/>
      <dgm:spPr/>
    </dgm:pt>
    <dgm:pt modelId="{47E5BC0D-5814-4F66-BC60-6517EFADF069}" type="pres">
      <dgm:prSet presAssocID="{69C76021-B75B-4C1F-AB07-D5B35FBDC57B}" presName="parTx" presStyleLbl="revTx" presStyleIdx="2" presStyleCnt="4">
        <dgm:presLayoutVars>
          <dgm:chMax val="0"/>
          <dgm:chPref val="0"/>
        </dgm:presLayoutVars>
      </dgm:prSet>
      <dgm:spPr/>
    </dgm:pt>
    <dgm:pt modelId="{718ED33F-625E-4C46-BD85-4B9FF0FDF9FB}" type="pres">
      <dgm:prSet presAssocID="{D2727E37-4752-4F7F-82F3-49F7D497EBE8}" presName="sibTrans" presStyleCnt="0"/>
      <dgm:spPr/>
    </dgm:pt>
    <dgm:pt modelId="{1EE008CE-8E26-4245-8898-608B5C75DCEA}" type="pres">
      <dgm:prSet presAssocID="{2C9D55A9-23CA-4536-953B-1557B002CCBF}" presName="compNode" presStyleCnt="0"/>
      <dgm:spPr/>
    </dgm:pt>
    <dgm:pt modelId="{320C50AB-3761-4411-BADD-3A9296267E02}" type="pres">
      <dgm:prSet presAssocID="{2C9D55A9-23CA-4536-953B-1557B002CCBF}" presName="bgRect" presStyleLbl="bgShp" presStyleIdx="3" presStyleCnt="4"/>
      <dgm:spPr/>
    </dgm:pt>
    <dgm:pt modelId="{C91781E2-FBBF-4907-87E9-0F7491DF02EF}" type="pres">
      <dgm:prSet presAssocID="{2C9D55A9-23CA-4536-953B-1557B002CC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Irritant"/>
        </a:ext>
      </dgm:extLst>
    </dgm:pt>
    <dgm:pt modelId="{B244E1ED-8312-4EC4-AE86-E07030CD31AF}" type="pres">
      <dgm:prSet presAssocID="{2C9D55A9-23CA-4536-953B-1557B002CCBF}" presName="spaceRect" presStyleCnt="0"/>
      <dgm:spPr/>
    </dgm:pt>
    <dgm:pt modelId="{8636BF54-E9B2-47B0-BDAD-E52218C18A4C}" type="pres">
      <dgm:prSet presAssocID="{2C9D55A9-23CA-4536-953B-1557B002CCBF}" presName="parTx" presStyleLbl="revTx" presStyleIdx="3" presStyleCnt="4">
        <dgm:presLayoutVars>
          <dgm:chMax val="0"/>
          <dgm:chPref val="0"/>
        </dgm:presLayoutVars>
      </dgm:prSet>
      <dgm:spPr/>
    </dgm:pt>
  </dgm:ptLst>
  <dgm:cxnLst>
    <dgm:cxn modelId="{54D96F00-A5A0-4C1B-BB6F-CA64E4E7A67D}" type="presOf" srcId="{8C383666-A3BB-4A37-8A34-BB62D7AF48DA}" destId="{ED560AF7-CCA3-4F3F-B053-A2CA1E25B44C}" srcOrd="0" destOrd="0" presId="urn:microsoft.com/office/officeart/2018/2/layout/IconVerticalSolidList"/>
    <dgm:cxn modelId="{A751000A-0660-4224-95B8-8DFAA3FEAF94}" type="presOf" srcId="{E60D7707-9274-4342-9477-C82CCCF1E42D}" destId="{E6397A42-D733-42A5-8335-0A50F030068B}" srcOrd="0" destOrd="0" presId="urn:microsoft.com/office/officeart/2018/2/layout/IconVerticalSolidList"/>
    <dgm:cxn modelId="{3E399719-C50F-4515-8703-568BB9F4EFF9}" srcId="{8C383666-A3BB-4A37-8A34-BB62D7AF48DA}" destId="{2C9D55A9-23CA-4536-953B-1557B002CCBF}" srcOrd="3" destOrd="0" parTransId="{BA616CBB-89C8-4B5D-A142-AE5AF9038AC7}" sibTransId="{5EBD78D6-EB11-4FAD-8C3F-CB194992B0C8}"/>
    <dgm:cxn modelId="{9B7D262E-DDFD-4E46-A8C2-FCF0F049B056}" type="presOf" srcId="{2C9D55A9-23CA-4536-953B-1557B002CCBF}" destId="{8636BF54-E9B2-47B0-BDAD-E52218C18A4C}" srcOrd="0" destOrd="0" presId="urn:microsoft.com/office/officeart/2018/2/layout/IconVerticalSolidList"/>
    <dgm:cxn modelId="{C2715A61-78C7-490D-BF3D-3040BDD9FBBB}" srcId="{8C383666-A3BB-4A37-8A34-BB62D7AF48DA}" destId="{69C76021-B75B-4C1F-AB07-D5B35FBDC57B}" srcOrd="2" destOrd="0" parTransId="{1682534A-9BF9-46C2-AA3A-CC20B25DB1EC}" sibTransId="{D2727E37-4752-4F7F-82F3-49F7D497EBE8}"/>
    <dgm:cxn modelId="{E3B98955-CC1A-43D1-B52E-E1BFEB0DB27B}" type="presOf" srcId="{69C76021-B75B-4C1F-AB07-D5B35FBDC57B}" destId="{47E5BC0D-5814-4F66-BC60-6517EFADF069}" srcOrd="0" destOrd="0" presId="urn:microsoft.com/office/officeart/2018/2/layout/IconVerticalSolidList"/>
    <dgm:cxn modelId="{5B8BE1CA-B3B3-4EC2-8E52-5E6EB8EB2551}" srcId="{8C383666-A3BB-4A37-8A34-BB62D7AF48DA}" destId="{E60D7707-9274-4342-9477-C82CCCF1E42D}" srcOrd="0" destOrd="0" parTransId="{79B2A7D4-D5C4-4877-AB56-C05E3DD90A5B}" sibTransId="{EDF95110-79A6-48AA-8B94-3237C1172CE9}"/>
    <dgm:cxn modelId="{8163C4CE-ED70-4E41-9AD5-33659CC67ADB}" srcId="{8C383666-A3BB-4A37-8A34-BB62D7AF48DA}" destId="{F22E49FE-EB5E-4AAE-BD90-1844D69091E8}" srcOrd="1" destOrd="0" parTransId="{B948E651-BCF0-43E7-9F25-90C01D50A310}" sibTransId="{3F6FE456-8002-48F9-98D5-BD7E900F2D72}"/>
    <dgm:cxn modelId="{C2456FF6-FF62-4EBC-AB1F-9ED3718E8701}" type="presOf" srcId="{F22E49FE-EB5E-4AAE-BD90-1844D69091E8}" destId="{7D87B545-07A0-4438-9A22-755F06DDE843}" srcOrd="0" destOrd="0" presId="urn:microsoft.com/office/officeart/2018/2/layout/IconVerticalSolidList"/>
    <dgm:cxn modelId="{919EE916-CC04-4545-8A2E-7F37A6A4346C}" type="presParOf" srcId="{ED560AF7-CCA3-4F3F-B053-A2CA1E25B44C}" destId="{B6088E7B-35AB-4EE5-B51A-CD0F88CD02DC}" srcOrd="0" destOrd="0" presId="urn:microsoft.com/office/officeart/2018/2/layout/IconVerticalSolidList"/>
    <dgm:cxn modelId="{8B52A842-5354-45EA-9564-91839933E788}" type="presParOf" srcId="{B6088E7B-35AB-4EE5-B51A-CD0F88CD02DC}" destId="{873B40E0-8B53-40B4-BA8D-C9DEB622C66E}" srcOrd="0" destOrd="0" presId="urn:microsoft.com/office/officeart/2018/2/layout/IconVerticalSolidList"/>
    <dgm:cxn modelId="{5AE077A0-7A30-4FFB-BDAA-0B0151A8F920}" type="presParOf" srcId="{B6088E7B-35AB-4EE5-B51A-CD0F88CD02DC}" destId="{D767E6F3-B484-4D59-A77A-203B3ED24C5C}" srcOrd="1" destOrd="0" presId="urn:microsoft.com/office/officeart/2018/2/layout/IconVerticalSolidList"/>
    <dgm:cxn modelId="{8C917C21-6131-4647-AB6D-E78ADBD0CAA5}" type="presParOf" srcId="{B6088E7B-35AB-4EE5-B51A-CD0F88CD02DC}" destId="{278F9CEB-4D8C-4293-911E-3DF5BA6F3679}" srcOrd="2" destOrd="0" presId="urn:microsoft.com/office/officeart/2018/2/layout/IconVerticalSolidList"/>
    <dgm:cxn modelId="{A7E7A065-F130-4EC9-B219-69A72A97CE98}" type="presParOf" srcId="{B6088E7B-35AB-4EE5-B51A-CD0F88CD02DC}" destId="{E6397A42-D733-42A5-8335-0A50F030068B}" srcOrd="3" destOrd="0" presId="urn:microsoft.com/office/officeart/2018/2/layout/IconVerticalSolidList"/>
    <dgm:cxn modelId="{4B288564-4C64-45D1-B49D-B0CCB3E746B8}" type="presParOf" srcId="{ED560AF7-CCA3-4F3F-B053-A2CA1E25B44C}" destId="{113D68CE-23FF-4FF8-B56A-F729B8EC7B9A}" srcOrd="1" destOrd="0" presId="urn:microsoft.com/office/officeart/2018/2/layout/IconVerticalSolidList"/>
    <dgm:cxn modelId="{DDD19F1A-859D-40B7-A0C3-EC21188976F2}" type="presParOf" srcId="{ED560AF7-CCA3-4F3F-B053-A2CA1E25B44C}" destId="{0F5486D1-75FD-4E4C-9174-52F2A1314826}" srcOrd="2" destOrd="0" presId="urn:microsoft.com/office/officeart/2018/2/layout/IconVerticalSolidList"/>
    <dgm:cxn modelId="{75E3FC41-9B1B-486B-A9AC-AF253975D23D}" type="presParOf" srcId="{0F5486D1-75FD-4E4C-9174-52F2A1314826}" destId="{7AA341A3-9108-4EB7-9641-668E28860CFF}" srcOrd="0" destOrd="0" presId="urn:microsoft.com/office/officeart/2018/2/layout/IconVerticalSolidList"/>
    <dgm:cxn modelId="{0B6B2F59-3F5E-4406-96F2-B89F8959C31A}" type="presParOf" srcId="{0F5486D1-75FD-4E4C-9174-52F2A1314826}" destId="{A09FDE0C-CE38-4F47-8CFC-E3A65518A1BB}" srcOrd="1" destOrd="0" presId="urn:microsoft.com/office/officeart/2018/2/layout/IconVerticalSolidList"/>
    <dgm:cxn modelId="{286FAAA0-9F53-45FA-9671-B379BF7E65A9}" type="presParOf" srcId="{0F5486D1-75FD-4E4C-9174-52F2A1314826}" destId="{C2FC2BF1-A03E-4967-B614-C2E692A75708}" srcOrd="2" destOrd="0" presId="urn:microsoft.com/office/officeart/2018/2/layout/IconVerticalSolidList"/>
    <dgm:cxn modelId="{3F483A89-D896-43B1-BF35-8100A00BC11F}" type="presParOf" srcId="{0F5486D1-75FD-4E4C-9174-52F2A1314826}" destId="{7D87B545-07A0-4438-9A22-755F06DDE843}" srcOrd="3" destOrd="0" presId="urn:microsoft.com/office/officeart/2018/2/layout/IconVerticalSolidList"/>
    <dgm:cxn modelId="{33E6C149-415B-4700-89C5-D65C690C0ABC}" type="presParOf" srcId="{ED560AF7-CCA3-4F3F-B053-A2CA1E25B44C}" destId="{DBC8002E-1CF2-41D4-BF60-9CF03270C413}" srcOrd="3" destOrd="0" presId="urn:microsoft.com/office/officeart/2018/2/layout/IconVerticalSolidList"/>
    <dgm:cxn modelId="{F9BB05CC-505B-43A4-A602-1D7EA84B86D1}" type="presParOf" srcId="{ED560AF7-CCA3-4F3F-B053-A2CA1E25B44C}" destId="{1C3AC62C-19D5-49FC-8EC0-CB5278E8B360}" srcOrd="4" destOrd="0" presId="urn:microsoft.com/office/officeart/2018/2/layout/IconVerticalSolidList"/>
    <dgm:cxn modelId="{5E5B5D7D-9475-426D-A007-6DFE92FAAA3B}" type="presParOf" srcId="{1C3AC62C-19D5-49FC-8EC0-CB5278E8B360}" destId="{571332AE-DC1C-45AC-99D2-402E3D979307}" srcOrd="0" destOrd="0" presId="urn:microsoft.com/office/officeart/2018/2/layout/IconVerticalSolidList"/>
    <dgm:cxn modelId="{9B74BE4D-5353-4135-9746-BC3656F105A1}" type="presParOf" srcId="{1C3AC62C-19D5-49FC-8EC0-CB5278E8B360}" destId="{88B7F33C-B024-4CAA-B024-CA51F5D5132B}" srcOrd="1" destOrd="0" presId="urn:microsoft.com/office/officeart/2018/2/layout/IconVerticalSolidList"/>
    <dgm:cxn modelId="{EBE123C4-2CBD-4C4A-9302-461DB5986507}" type="presParOf" srcId="{1C3AC62C-19D5-49FC-8EC0-CB5278E8B360}" destId="{866DC805-0749-4EED-BE19-D3780A5D0A86}" srcOrd="2" destOrd="0" presId="urn:microsoft.com/office/officeart/2018/2/layout/IconVerticalSolidList"/>
    <dgm:cxn modelId="{E3D13A51-927F-44C8-A08B-D5FD196515E6}" type="presParOf" srcId="{1C3AC62C-19D5-49FC-8EC0-CB5278E8B360}" destId="{47E5BC0D-5814-4F66-BC60-6517EFADF069}" srcOrd="3" destOrd="0" presId="urn:microsoft.com/office/officeart/2018/2/layout/IconVerticalSolidList"/>
    <dgm:cxn modelId="{BA0AF8F0-F826-4481-8091-01A326971081}" type="presParOf" srcId="{ED560AF7-CCA3-4F3F-B053-A2CA1E25B44C}" destId="{718ED33F-625E-4C46-BD85-4B9FF0FDF9FB}" srcOrd="5" destOrd="0" presId="urn:microsoft.com/office/officeart/2018/2/layout/IconVerticalSolidList"/>
    <dgm:cxn modelId="{2810AF21-D75A-4C82-BFF2-93D7ACA3017A}" type="presParOf" srcId="{ED560AF7-CCA3-4F3F-B053-A2CA1E25B44C}" destId="{1EE008CE-8E26-4245-8898-608B5C75DCEA}" srcOrd="6" destOrd="0" presId="urn:microsoft.com/office/officeart/2018/2/layout/IconVerticalSolidList"/>
    <dgm:cxn modelId="{C7204C73-9ED8-491F-825D-235DE9929769}" type="presParOf" srcId="{1EE008CE-8E26-4245-8898-608B5C75DCEA}" destId="{320C50AB-3761-4411-BADD-3A9296267E02}" srcOrd="0" destOrd="0" presId="urn:microsoft.com/office/officeart/2018/2/layout/IconVerticalSolidList"/>
    <dgm:cxn modelId="{7E6FCD9C-65B0-4070-83C1-41F8C1A6A867}" type="presParOf" srcId="{1EE008CE-8E26-4245-8898-608B5C75DCEA}" destId="{C91781E2-FBBF-4907-87E9-0F7491DF02EF}" srcOrd="1" destOrd="0" presId="urn:microsoft.com/office/officeart/2018/2/layout/IconVerticalSolidList"/>
    <dgm:cxn modelId="{62A2E55F-25EE-41A8-ACB7-0828745C1C20}" type="presParOf" srcId="{1EE008CE-8E26-4245-8898-608B5C75DCEA}" destId="{B244E1ED-8312-4EC4-AE86-E07030CD31AF}" srcOrd="2" destOrd="0" presId="urn:microsoft.com/office/officeart/2018/2/layout/IconVerticalSolidList"/>
    <dgm:cxn modelId="{921E6CFC-6BFD-43FA-95EE-ECC91EC32733}" type="presParOf" srcId="{1EE008CE-8E26-4245-8898-608B5C75DCEA}" destId="{8636BF54-E9B2-47B0-BDAD-E52218C18A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AB105-4359-4819-9214-ED0B8B40711F}">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B3DA20-43E8-4CB5-95BB-FFD89DC92AD1}">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rPr>
            <a:t>Responsive</a:t>
          </a:r>
        </a:p>
      </dsp:txBody>
      <dsp:txXfrm>
        <a:off x="100682" y="2427484"/>
        <a:ext cx="2370489" cy="720000"/>
      </dsp:txXfrm>
    </dsp:sp>
    <dsp:sp modelId="{381E4D75-FB27-4595-B5D5-DD76D873AB55}">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DBD00-6FC0-4E1E-A0EB-BABFC8EBF235}">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Elastic</a:t>
          </a:r>
        </a:p>
      </dsp:txBody>
      <dsp:txXfrm>
        <a:off x="2886007" y="2427484"/>
        <a:ext cx="2370489" cy="720000"/>
      </dsp:txXfrm>
    </dsp:sp>
    <dsp:sp modelId="{0B080E9B-FEED-40D1-BC64-B2F95380C696}">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6D203D-6BF8-4909-94E7-7F50A9F5E970}">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Resilient</a:t>
          </a:r>
        </a:p>
      </dsp:txBody>
      <dsp:txXfrm>
        <a:off x="5671332" y="2427484"/>
        <a:ext cx="2370489" cy="720000"/>
      </dsp:txXfrm>
    </dsp:sp>
    <dsp:sp modelId="{424A07EF-A06F-444A-B4D8-0CCEA3F946C8}">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9DDC57-B201-4CDC-8DDF-D0F1ED588EDD}">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Message Driven</a:t>
          </a:r>
        </a:p>
      </dsp:txBody>
      <dsp:txXfrm>
        <a:off x="8456657" y="2427484"/>
        <a:ext cx="237048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D96FB-402D-4F33-B52B-A67CE4F289D3}">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01A310-0E5D-4B97-8145-C9EA021AC31B}">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B050"/>
              </a:solidFill>
            </a:rPr>
            <a:t>Responsive</a:t>
          </a:r>
        </a:p>
      </dsp:txBody>
      <dsp:txXfrm>
        <a:off x="100682" y="2427484"/>
        <a:ext cx="2370489" cy="720000"/>
      </dsp:txXfrm>
    </dsp:sp>
    <dsp:sp modelId="{EBD9057A-1545-4C78-ABE6-F0750DE283DC}">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7BF9EE-32B0-4939-B64F-263A9E8119A9}">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B050"/>
              </a:solidFill>
            </a:rPr>
            <a:t>Elastic</a:t>
          </a:r>
        </a:p>
      </dsp:txBody>
      <dsp:txXfrm>
        <a:off x="2886007" y="2427484"/>
        <a:ext cx="2370489" cy="720000"/>
      </dsp:txXfrm>
    </dsp:sp>
    <dsp:sp modelId="{BAD244C0-8EAA-4FE3-BBE2-24F6122F921C}">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1C658A-F61C-43B5-8C33-956B0C23B2AD}">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rPr>
            <a:t>Resilient</a:t>
          </a:r>
        </a:p>
      </dsp:txBody>
      <dsp:txXfrm>
        <a:off x="5671332" y="2427484"/>
        <a:ext cx="2370489" cy="720000"/>
      </dsp:txXfrm>
    </dsp:sp>
    <dsp:sp modelId="{A80DC6A5-58C8-4368-81AE-F966E37F44A1}">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871D62-60D3-48E2-8AA8-F6542DC81193}">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FF0000"/>
              </a:solidFill>
            </a:rPr>
            <a:t>Message Driven</a:t>
          </a:r>
        </a:p>
      </dsp:txBody>
      <dsp:txXfrm>
        <a:off x="8456657" y="2427484"/>
        <a:ext cx="237048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671B74-2B02-034B-B30C-FBFA7CBE4B27}">
      <dsp:nvSpPr>
        <dsp:cNvPr id="0" name=""/>
        <dsp:cNvSpPr/>
      </dsp:nvSpPr>
      <dsp:spPr>
        <a:xfrm>
          <a:off x="0" y="424269"/>
          <a:ext cx="5181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It prevent us from doing distributed transaction</a:t>
          </a:r>
        </a:p>
      </dsp:txBody>
      <dsp:txXfrm>
        <a:off x="54373" y="478642"/>
        <a:ext cx="5072854" cy="1005094"/>
      </dsp:txXfrm>
    </dsp:sp>
    <dsp:sp modelId="{7993A873-E793-7246-B73F-853746288051}">
      <dsp:nvSpPr>
        <dsp:cNvPr id="0" name=""/>
        <dsp:cNvSpPr/>
      </dsp:nvSpPr>
      <dsp:spPr>
        <a:xfrm>
          <a:off x="0" y="1618749"/>
          <a:ext cx="5181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It uses local transaction and also make sure that saga is completed</a:t>
          </a:r>
        </a:p>
      </dsp:txBody>
      <dsp:txXfrm>
        <a:off x="54373" y="1673122"/>
        <a:ext cx="5072854" cy="1005094"/>
      </dsp:txXfrm>
    </dsp:sp>
    <dsp:sp modelId="{D9DC3636-E5FF-9745-B89C-382ADBEF273B}">
      <dsp:nvSpPr>
        <dsp:cNvPr id="0" name=""/>
        <dsp:cNvSpPr/>
      </dsp:nvSpPr>
      <dsp:spPr>
        <a:xfrm>
          <a:off x="0" y="2813229"/>
          <a:ext cx="5181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If something goes wrong, it make sure to roll back.</a:t>
          </a:r>
        </a:p>
      </dsp:txBody>
      <dsp:txXfrm>
        <a:off x="54373" y="2867602"/>
        <a:ext cx="5072854" cy="1005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C5AE22-71A8-4B77-9201-1501CAAC95C8}">
      <dsp:nvSpPr>
        <dsp:cNvPr id="0" name=""/>
        <dsp:cNvSpPr/>
      </dsp:nvSpPr>
      <dsp:spPr>
        <a:xfrm>
          <a:off x="752566" y="1045320"/>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5F458B-CE89-4454-9898-F49E2E8B3D0E}">
      <dsp:nvSpPr>
        <dsp:cNvPr id="0" name=""/>
        <dsp:cNvSpPr/>
      </dsp:nvSpPr>
      <dsp:spPr>
        <a:xfrm>
          <a:off x="10068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B050"/>
              </a:solidFill>
            </a:rPr>
            <a:t>Responsive</a:t>
          </a:r>
        </a:p>
      </dsp:txBody>
      <dsp:txXfrm>
        <a:off x="100682" y="2427484"/>
        <a:ext cx="2370489" cy="720000"/>
      </dsp:txXfrm>
    </dsp:sp>
    <dsp:sp modelId="{6CFF497C-DB4A-4FAC-A6AD-DA60DD13E064}">
      <dsp:nvSpPr>
        <dsp:cNvPr id="0" name=""/>
        <dsp:cNvSpPr/>
      </dsp:nvSpPr>
      <dsp:spPr>
        <a:xfrm>
          <a:off x="3537891" y="1045320"/>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F82BCD-BAD6-489E-AD28-D1709FAAC992}">
      <dsp:nvSpPr>
        <dsp:cNvPr id="0" name=""/>
        <dsp:cNvSpPr/>
      </dsp:nvSpPr>
      <dsp:spPr>
        <a:xfrm>
          <a:off x="288600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B050"/>
              </a:solidFill>
            </a:rPr>
            <a:t>Elastic</a:t>
          </a:r>
        </a:p>
      </dsp:txBody>
      <dsp:txXfrm>
        <a:off x="2886007" y="2427484"/>
        <a:ext cx="2370489" cy="720000"/>
      </dsp:txXfrm>
    </dsp:sp>
    <dsp:sp modelId="{7CDB9065-195A-462B-8E57-8476B4A670A1}">
      <dsp:nvSpPr>
        <dsp:cNvPr id="0" name=""/>
        <dsp:cNvSpPr/>
      </dsp:nvSpPr>
      <dsp:spPr>
        <a:xfrm>
          <a:off x="6323216" y="1045320"/>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1736AA-81F0-4B59-B7E7-DA554891D294}">
      <dsp:nvSpPr>
        <dsp:cNvPr id="0" name=""/>
        <dsp:cNvSpPr/>
      </dsp:nvSpPr>
      <dsp:spPr>
        <a:xfrm>
          <a:off x="5671332"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B050"/>
              </a:solidFill>
            </a:rPr>
            <a:t>Resilient</a:t>
          </a:r>
        </a:p>
      </dsp:txBody>
      <dsp:txXfrm>
        <a:off x="5671332" y="2427484"/>
        <a:ext cx="2370489" cy="720000"/>
      </dsp:txXfrm>
    </dsp:sp>
    <dsp:sp modelId="{09C93EA2-AA5E-4894-9817-26CDEBC9B4FD}">
      <dsp:nvSpPr>
        <dsp:cNvPr id="0" name=""/>
        <dsp:cNvSpPr/>
      </dsp:nvSpPr>
      <dsp:spPr>
        <a:xfrm>
          <a:off x="9108541" y="1045320"/>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B8BE1-E2C2-400B-B262-17D59D2A1662}">
      <dsp:nvSpPr>
        <dsp:cNvPr id="0" name=""/>
        <dsp:cNvSpPr/>
      </dsp:nvSpPr>
      <dsp:spPr>
        <a:xfrm>
          <a:off x="8456657" y="2427484"/>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dirty="0">
              <a:solidFill>
                <a:srgbClr val="00B050"/>
              </a:solidFill>
            </a:rPr>
            <a:t>Message Driven</a:t>
          </a:r>
        </a:p>
      </dsp:txBody>
      <dsp:txXfrm>
        <a:off x="8456657" y="2427484"/>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B40E0-8B53-40B4-BA8D-C9DEB622C66E}">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67E6F3-B484-4D59-A77A-203B3ED24C5C}">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397A42-D733-42A5-8335-0A50F030068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t>In Forex, we are using </a:t>
          </a:r>
          <a:r>
            <a:rPr lang="en-US" sz="1800" kern="1200" dirty="0">
              <a:solidFill>
                <a:srgbClr val="FF0000"/>
              </a:solidFill>
            </a:rPr>
            <a:t>orchestrator coordinated saga pattern </a:t>
          </a:r>
          <a:r>
            <a:rPr lang="en-US" sz="1800" kern="1200" dirty="0"/>
            <a:t>(orchestrator core and orchestrator). In reality , </a:t>
          </a:r>
          <a:r>
            <a:rPr lang="en-US" sz="1800" b="0" kern="1200" dirty="0">
              <a:solidFill>
                <a:srgbClr val="FF0000"/>
              </a:solidFill>
            </a:rPr>
            <a:t>It creates a saga(process</a:t>
          </a:r>
          <a:r>
            <a:rPr lang="en-US" sz="1800" b="0" kern="1200" dirty="0"/>
            <a:t>) whenever new request is been sent to it from frontend</a:t>
          </a:r>
          <a:r>
            <a:rPr lang="en-US" sz="1800" kern="1200" dirty="0"/>
            <a:t>.</a:t>
          </a:r>
        </a:p>
      </dsp:txBody>
      <dsp:txXfrm>
        <a:off x="1057183" y="1805"/>
        <a:ext cx="9458416" cy="915310"/>
      </dsp:txXfrm>
    </dsp:sp>
    <dsp:sp modelId="{7AA341A3-9108-4EB7-9641-668E28860CFF}">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FDE0C-CE38-4F47-8CFC-E3A65518A1BB}">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87B545-07A0-4438-9A22-755F06DDE843}">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t>Orchestrator is responsible for containing the </a:t>
          </a:r>
          <a:r>
            <a:rPr lang="en-US" sz="1800" kern="1200" dirty="0">
              <a:solidFill>
                <a:srgbClr val="FF0000"/>
              </a:solidFill>
            </a:rPr>
            <a:t>business logic </a:t>
          </a:r>
          <a:r>
            <a:rPr lang="en-US" sz="1800" kern="1200" dirty="0"/>
            <a:t>and also </a:t>
          </a:r>
          <a:r>
            <a:rPr lang="en-US" sz="1800" kern="1200" dirty="0">
              <a:solidFill>
                <a:srgbClr val="FF0000"/>
              </a:solidFill>
            </a:rPr>
            <a:t>state of each request</a:t>
          </a:r>
          <a:r>
            <a:rPr lang="en-US" sz="1800" kern="1200" dirty="0"/>
            <a:t>. Other services doesn’t know whether any state is been managed.</a:t>
          </a:r>
        </a:p>
      </dsp:txBody>
      <dsp:txXfrm>
        <a:off x="1057183" y="1145944"/>
        <a:ext cx="9458416" cy="915310"/>
      </dsp:txXfrm>
    </dsp:sp>
    <dsp:sp modelId="{571332AE-DC1C-45AC-99D2-402E3D979307}">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7F33C-B024-4CAA-B024-CA51F5D5132B}">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E5BC0D-5814-4F66-BC60-6517EFADF069}">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dirty="0"/>
            <a:t>If you re-login again, </a:t>
          </a:r>
          <a:r>
            <a:rPr lang="en-US" sz="1800" kern="1200" dirty="0">
              <a:solidFill>
                <a:srgbClr val="FF0000"/>
              </a:solidFill>
            </a:rPr>
            <a:t>saga checks the state </a:t>
          </a:r>
          <a:r>
            <a:rPr lang="en-US" sz="1800" kern="1200" dirty="0"/>
            <a:t>and based on the decided what to do next.</a:t>
          </a:r>
        </a:p>
      </dsp:txBody>
      <dsp:txXfrm>
        <a:off x="1057183" y="2290082"/>
        <a:ext cx="9458416" cy="915310"/>
      </dsp:txXfrm>
    </dsp:sp>
    <dsp:sp modelId="{320C50AB-3761-4411-BADD-3A9296267E02}">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1781E2-FBBF-4907-87E9-0F7491DF02EF}">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36BF54-E9B2-47B0-BDAD-E52218C18A4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IN" sz="1800" kern="1200" dirty="0"/>
            <a:t>If any thing goes wrong, we can check the </a:t>
          </a:r>
          <a:r>
            <a:rPr lang="en-IN" sz="1800" kern="1200" dirty="0">
              <a:solidFill>
                <a:srgbClr val="FF0000"/>
              </a:solidFill>
            </a:rPr>
            <a:t>state logs </a:t>
          </a:r>
          <a:r>
            <a:rPr lang="en-IN" sz="1800" kern="1200" dirty="0"/>
            <a:t>and realize where it is stuck and based on that debug the issue.</a:t>
          </a:r>
          <a:endParaRPr lang="en-US" sz="1800" kern="1200" dirty="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8:47.798"/>
    </inkml:context>
    <inkml:brush xml:id="br0">
      <inkml:brushProperty name="width" value="0.05" units="cm"/>
      <inkml:brushProperty name="height" value="0.05" units="cm"/>
      <inkml:brushProperty name="color" value="#E71224"/>
    </inkml:brush>
  </inkml:definitions>
  <inkml:trace contextRef="#ctx0" brushRef="#br0">144 47 24575,'-11'0'0,"-4"-6"0,-4-2 0,-6 1 0,-3 1 0,3-4 0,5 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0.583"/>
    </inkml:context>
    <inkml:brush xml:id="br0">
      <inkml:brushProperty name="width" value="0.05" units="cm"/>
      <inkml:brushProperty name="height" value="0.05" units="cm"/>
      <inkml:brushProperty name="color" value="#E71224"/>
    </inkml:brush>
  </inkml:definitions>
  <inkml:trace contextRef="#ctx0" brushRef="#br0">0 198 24575,'0'-10'0,"1"1"0,0-1 0,1 0 0,0 1 0,1-1 0,0 1 0,0-1 0,1 1 0,0 0 0,0 1 0,1-1 0,8-11 0,-9 15 0,0 0 0,1 0 0,-1 0 0,1 0 0,0 1 0,1-1 0,-1 1 0,1 1 0,-1-1 0,1 1 0,0 0 0,0 0 0,1 1 0,-1 0 0,0 0 0,1 0 0,-1 1 0,1 0 0,7-1 0,-8 2 0,0 0 0,1 1 0,-1 0 0,0 0 0,1 0 0,-1 0 0,0 1 0,0 0 0,0 0 0,0 1 0,0 0 0,7 5 0,-10-6 0,1 1 0,0 0 0,-1 1 0,0-1 0,0 1 0,0-1 0,0 1 0,0 0 0,-1 0 0,0 0 0,1 0 0,-2 1 0,1-1 0,0 1 0,-1-1 0,0 1 0,1 4 0,-1 1 57,0 0 0,0-1 0,-1 1 0,0 0 0,-3 18 0,3-26-106,0 0 0,-1 0 0,1 0 1,-1 0-1,1 0 0,-1 0 0,0 0 0,0 0 1,0-1-1,0 1 0,0 0 0,0 0 1,0-1-1,0 1 0,-1-1 0,1 1 1,-1-1-1,1 0 0,-1 0 0,0 1 1,1-1-1,-1 0 0,0 0 0,0-1 1,0 1-1,0 0 0,0-1 0,0 1 1,0-1-1,0 1 0,0-1 0,0 0 0,0 0 1,-3 0-1,-13-3-6777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54"/>
    </inkml:context>
    <inkml:brush xml:id="br0">
      <inkml:brushProperty name="width" value="0.05" units="cm"/>
      <inkml:brushProperty name="height" value="0.05" units="cm"/>
      <inkml:brushProperty name="color" value="#E71224"/>
    </inkml:brush>
  </inkml:definitions>
  <inkml:trace contextRef="#ctx0" brushRef="#br0">1 13 24575,'16'-7'0,"-16"7"0,1-1 0,0 1 0,-1-1 0,1 1 0,-1 0 0,1-1 0,0 1 0,-1-1 0,1 1 0,0 0 0,-1 0 0,1-1 0,0 1 0,0 0 0,-1 0 0,1 0 0,0 0 0,-1 0 0,1 0 0,0 0 0,0 0 0,-1 0 0,1 0 0,0 0 0,0 0 0,-1 1 0,1-1 0,0 0 0,-1 0 0,1 1 0,0-1 0,-1 1 0,1-1 0,0 0 0,-1 1 0,1-1 0,-1 1 0,1 0 0,0 0 0,2 4 0,0 0 0,0 1 0,-1 0 0,1 0 0,-1 0 0,-1 0 0,1 0 0,0 7 0,0-6 0,-1-1 0,1 1 0,0-1 0,0 1 0,1-1 0,3 7 0,-6-14 0,0 1 0,0 0 0,0 0 0,0 0 0,0-1 0,0 1 0,0 0 0,0 0 0,0-1 0,0 1 0,1 0 0,-1 0 0,0 0 0,0-1 0,0 1 0,0 0 0,1 0 0,-1 0 0,0 0 0,0 0 0,0-1 0,0 1 0,1 0 0,-1 0 0,0 0 0,0 0 0,1 0 0,-1 0 0,0 0 0,0 0 0,0 0 0,1 0 0,-1 0 0,0 0 0,0 0 0,1 0 0,-1 0 0,0 0 0,0 0 0,1 0 0,-1 0 0,0 0 0,0 0 0,0 0 0,1 0 0,-1 0 0,0 0 0,0 0 0,0 1 0,1-1 0,-1 0 0,0 0 0,0 0 0,0 0 0,0 1 0,1-1 0,-1 0 0,-1-21 0,-1 16-76,0 0 1,0 0-1,-1 1 0,0-1 0,0 0 0,0 1 0,0 0 0,-1 0 1,0 0-1,0 0 0,0 1 0,0 0 0,0-1 0,-1 1 1,1 1-1,-1-1 0,-6-2 0,-8-2-6750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55"/>
    </inkml:context>
    <inkml:brush xml:id="br0">
      <inkml:brushProperty name="width" value="0.05" units="cm"/>
      <inkml:brushProperty name="height" value="0.05" units="cm"/>
      <inkml:brushProperty name="color" value="#E71224"/>
    </inkml:brush>
  </inkml:definitions>
  <inkml:trace contextRef="#ctx0" brushRef="#br0">887 716 24575,'-16'-1'0,"16"1"0,0 0 0,0 0 0,0 0 0,0 0 0,0 0 0,0 0 0,-1 0 0,1 0 0,0-1 0,0 1 0,0 0 0,0 0 0,0 0 0,0 0 0,0 0 0,0 0 0,-1 0 0,1 0 0,0 0 0,0 0 0,0 0 0,0 0 0,0-1 0,0 1 0,0 0 0,0 0 0,0 0 0,0 0 0,0 0 0,0 0 0,0 0 0,0-1 0,0 1 0,0 0 0,0 0 0,0 0 0,0 0 0,0 0 0,0 0 0,0 0 0,0-1 0,0 1 0,0 0 0,0 0 0,0 0 0,0 0 0,0 0 0,20-14 0,-15 10 0,59-33 0,148-96 0,-143 89 0,122-57 0,-134 74 0,-2 3 0,0 2 0,63-15 0,-111 35 0,129-33 0,89-17 0,-107 22 0,69-22 0,-145 39 0,21-8 0,-31 10 0,44-10 0,-28 11 0,1 1 0,82-2 0,-37 10 0,127 4 0,-123 10 0,24 1 0,-34-10 0,170 33 0,-186-18 0,74 31 0,-18-6 0,-95-33 0,-1 2 0,-1 1 0,57 35 0,-42-18 0,71 62 0,-92-75 0,0 0 0,0-2 0,2-1 0,54 23 0,-43-22 0,64 40 0,-91-49 0,0 1 0,-1 1 0,0-1 0,0 1 0,-1 1 0,0 0 0,-1 0 0,0 1 0,11 21 0,-1 6 0,-1 2 0,18 68 0,-13-21 0,12 42 0,-25-103 0,-1-4 0,-2 1 0,0 0 0,3 26 0,6 45 0,-9-57 0,4 60 0,-8-70 0,0-1 0,11 47 0,-11-57 0,1 0 0,-2 1 0,0-1 0,-1 1 0,0-1 0,-2 0 0,0 1 0,0-1 0,-7 19 0,2-11 0,-2-1 0,0 0 0,-1 0 0,-2-1 0,-19 30 0,17-34 0,-29 30 0,26-31 0,-20 28 0,13-12 0,10-15 0,1 1 0,0 0 0,2 0 0,-9 22 0,18-36 0,0-1 0,1 1 0,-1-1 0,1 1 0,0 0 0,1 0 0,-1-1 0,1 1 0,0 0 0,0 0 0,1 0 0,-1-1 0,1 1 0,0 0 0,0 0 0,3 5 0,-2-6 0,1 1 0,0-1 0,0 1 0,0-1 0,0 0 0,1 0 0,-1 0 0,1-1 0,0 1 0,0-1 0,1 0 0,-1 0 0,1-1 0,8 5 0,20 8 0,27 13 0,106 65 0,-119-62 0,95 70 0,-102-66 0,-21-18 0,30 21 0,-22-18 0,-1 1 0,-1 1 0,24 27 0,-40-40 0,2 4 0,-1 0 0,13 20 0,-13-18 0,21 26 0,-30-40 0,0 0 0,0 0 0,0 0 0,0 0 0,0 0 0,0 0 0,0 0 0,0 1 0,0-1 0,-1 0 0,1 0 0,-1 1 0,1-1 0,-1 1 0,1-1 0,-1 0 0,0 1 0,0-1 0,0 1 0,1-1 0,-1 1 0,-1-1 0,1 3 0,-1-3 0,0 0 0,0 1 0,0-1 0,0 0 0,-1 0 0,1 0 0,0 0 0,-1 0 0,1 0 0,-1 0 0,1 0 0,-1-1 0,1 1 0,-1 0 0,1-1 0,-1 0 0,0 1 0,1-1 0,-1 0 0,1 0 0,-3 0 0,-13 1 0,1-1 0,-1-1 0,0 0 0,0-1 0,-31-9 0,25 6 0,-1 0 0,-28-1 0,-18 7 0,-24-1 0,83-1 0,0 0 0,1-1 0,-1 0 0,1-1 0,-1 0 0,-14-7 0,8 2 0,0-1 0,0-1 0,0 0 0,2-2 0,-29-24 0,31 25 0,-1 0 0,0 2 0,0-1 0,-1 2 0,0 0 0,-1 0 0,0 2 0,0 0 0,0 1 0,-26-5 0,11 0 0,22 7 0,0 0 0,0 1 0,0 0 0,-16-2 0,23 4 0,1 0 0,-1 0 0,0 0 0,0 0 0,0 1 0,0-1 0,0 0 0,1 1 0,-1-1 0,0 1 0,0 0 0,1 0 0,-1 0 0,1-1 0,-1 1 0,0 1 0,1-1 0,0 0 0,-1 0 0,1 1 0,0-1 0,-1 0 0,1 1 0,0-1 0,0 1 0,0 0 0,1-1 0,-2 3 0,-2 8 0,1 1 0,1-1 0,0 1 0,1 0 0,0-1 0,1 1 0,0 0 0,4 22 0,-2-19 0,-1 0 0,-1 0 0,0 0 0,-1 0 0,-3 17 0,1-22 0,-1 1 0,0-1 0,-1 1 0,0-1 0,-1 0 0,0-1 0,-1 0 0,0 0 0,-8 9 0,-10 8 0,-49 40 0,31-34 0,-2-2 0,-89 47 0,-64 10 0,149-68 0,-133 47 0,98-37 0,-134 29 0,108-33 0,-18 10 0,-85 20 0,127-44 0,0-1 0,0 1 0,58-9 0,-47 10 0,-8 3 0,13-3 0,34-6 0,0-2 0,-52 2 0,-76-8 0,59-1 0,54 3 0,28 0 0,-1 0 0,0-2 0,1-1 0,-1-1 0,-24-5 0,25 2 0,-1 2 0,1 1 0,-36-1 0,8 1 0,-19-9 0,50 7 0,-36-3 0,-107-12 0,99 10 0,-181-47 0,204 46 0,-24-9 0,-76-35 0,100 38 0,11 6 0,1-2 0,1-1 0,0-1 0,1-1 0,-28-23 0,-99-107 0,76 67 0,48 48 0,2-3 0,-31-46 0,8 8 0,30 43 0,3-1 0,0-1 0,2-1 0,1-1 0,-13-42 0,9 23 0,6 17 0,1 1 0,-9-47 0,12 35 0,1 9 0,2 1 0,-2-46 0,8 44 0,2-1 0,2 0 0,9-44 0,39-110 0,-39 152 0,27-75 0,5-18 0,-31 89 0,33-77 0,-20 67 0,51-79 0,-57 103 0,2 1 0,1 1 0,47-44 0,25-21 0,16-14 0,-62 69 0,2 2 0,57-30 0,-52 36 0,43-28 0,-85 47-1365,-3 0-5461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19.590"/>
    </inkml:context>
    <inkml:brush xml:id="br0">
      <inkml:brushProperty name="width" value="0.05" units="cm"/>
      <inkml:brushProperty name="height" value="0.05" units="cm"/>
      <inkml:brushProperty name="color" value="#E71224"/>
    </inkml:brush>
  </inkml:definitions>
  <inkml:trace contextRef="#ctx0" brushRef="#br0">325 1 24575,'18'1'0,"-18"-1"0,0 0 0,0 0 0,0 0 0,0 0 0,0 0 0,0 0 0,0 0 0,0 1 0,1-1 0,-1 0 0,0 0 0,0 0 0,0 0 0,0 0 0,0 0 0,0 0 0,0 0 0,0 0 0,0 0 0,0 0 0,0 0 0,0 1 0,0-1 0,1 0 0,-1 0 0,0 0 0,0 0 0,0 0 0,0 0 0,0 0 0,0 0 0,0 1 0,0-1 0,0 0 0,0 0 0,0 0 0,0 0 0,0 0 0,0 0 0,0 0 0,0 0 0,-1 1 0,1-1 0,0 0 0,0 0 0,0 0 0,0 0 0,0 0 0,0 0 0,0 0 0,0 0 0,0 0 0,0 1 0,0-1 0,0 0 0,-1 0 0,-23 13 0,7-5 0,-29 17 0,26-16 0,1 2 0,-36 25 0,53-35 0,0 1 0,1-1 0,-1 0 0,1 1 0,-1 0 0,1-1 0,-1 1 0,1 0 0,0 0 0,0 0 0,0 0 0,0 0 0,0 0 0,1 0 0,-1 0 0,1 0 0,-1 0 0,1 4 0,0-4 0,0 0 0,1 0 0,-1 0 0,1 0 0,-1-1 0,1 1 0,0 0 0,0 0 0,0-1 0,0 1 0,0 0 0,0-1 0,1 1 0,-1-1 0,0 1 0,1-1 0,-1 0 0,1 0 0,-1 1 0,1-1 0,3 1 0,18 10 0,1-1 0,0-1 0,27 7 0,-29-10 0,0 0 0,-1 2 0,0 0 0,33 20 0,-51-26 0,1-1 0,-1 1 0,0 0 0,0 0 0,0 0 0,0 0 0,0 1 0,-1-1 0,1 1 0,-1 0 0,0 0 0,0-1 0,-1 1 0,1 0 0,-1 1 0,1 4 0,-1-2 0,0-1 0,-1 1 0,0 0 0,0 0 0,0-1 0,-1 1 0,0 0 0,-1-1 0,-3 12 0,1-6 0,-1 0 0,-1-1 0,0 0 0,0 0 0,-1 0 0,0-1 0,-1 0 0,0 0 0,-1-1 0,-17 15 0,9-11 0,0-1 0,0-1 0,-1-1 0,-1 0 0,0-1 0,-30 9 0,41-16 0,0 0 0,0 0 0,-1-1 0,1 0 0,0-1 0,-1 0 0,1 0 0,0-1 0,-1 0 0,1 0 0,0-1 0,0 0 0,0-1 0,0 0 0,0 0 0,0 0 0,1-1 0,0 0 0,-8-6 0,11 7 0,-1 0 0,0-1 0,1 1 0,0-1 0,0-1 0,0 1 0,0 0 0,-5-9 0,8 11 0,0 0 0,1 0 0,-1 0 0,0 0 0,1 0 0,0 0 0,-1-1 0,1 1 0,0 0 0,0 0 0,0 0 0,0 0 0,1 0 0,-1 0 0,1 0 0,-1 0 0,1 0 0,0 0 0,-1 0 0,1 0 0,0 0 0,0 0 0,1 0 0,-1 0 0,0 1 0,3-3 0,28-25-1365,-14 15-5461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0.315"/>
    </inkml:context>
    <inkml:brush xml:id="br0">
      <inkml:brushProperty name="width" value="0.05" units="cm"/>
      <inkml:brushProperty name="height" value="0.05" units="cm"/>
      <inkml:brushProperty name="color" value="#E71224"/>
    </inkml:brush>
  </inkml:definitions>
  <inkml:trace contextRef="#ctx0" brushRef="#br0">174 0 24575,'-5'56'0,"-3"0"0,-21 77 0,19-90 0,-41 142 0,-7 30 0,53-185 0,1 0 0,2-1 0,1 1 0,4 49 0,-3-76 0,0 1 0,1-1 0,-1 0 0,1 0 0,0 0 0,0 1 0,0-1 0,0 0 0,1 0 0,-1 0 0,1 0 0,0-1 0,-1 1 0,1 0 0,1-1 0,-1 1 0,0-1 0,0 0 0,5 3 0,-3-3 0,0 0 0,0 0 0,0-1 0,0 0 0,0 1 0,0-2 0,0 1 0,0 0 0,1-1 0,-1 0 0,0 0 0,1 0 0,4-1 0,7-2 0,1-1 0,0 0 0,-1-2 0,0 1 0,0-2 0,18-11 0,14-12-1365,-30 19-5461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0.721"/>
    </inkml:context>
    <inkml:brush xml:id="br0">
      <inkml:brushProperty name="width" value="0.05" units="cm"/>
      <inkml:brushProperty name="height" value="0.05" units="cm"/>
      <inkml:brushProperty name="color" value="#E71224"/>
    </inkml:brush>
  </inkml:definitions>
  <inkml:trace contextRef="#ctx0" brushRef="#br0">1 31 24575,'0'-5'0,"5"-1"0,6-1 0,6 2 0,6 2 0,3 0 0,2 2 0,1 1 0,1 0 0,0 0 0,0 5 0,-1 2 0,0-1 0,-5 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1.454"/>
    </inkml:context>
    <inkml:brush xml:id="br0">
      <inkml:brushProperty name="width" value="0.05" units="cm"/>
      <inkml:brushProperty name="height" value="0.05" units="cm"/>
      <inkml:brushProperty name="color" value="#E71224"/>
    </inkml:brush>
  </inkml:definitions>
  <inkml:trace contextRef="#ctx0" brushRef="#br0">261 83 24575,'-1'-3'0,"0"0"0,0 0 0,0-1 0,0 1 0,-1 0 0,1 1 0,-4-6 0,-1-2 0,5 7 0,0 0 0,-1 1 0,0-1 0,0 0 0,1 1 0,-1-1 0,-1 1 0,1 0 0,0 0 0,-1 0 0,1 0 0,-1 0 0,1 0 0,-1 0 0,0 1 0,0 0 0,0-1 0,0 1 0,0 0 0,0 1 0,0-1 0,0 0 0,0 1 0,0 0 0,-1 0 0,1 0 0,-6 0 0,3 1 0,0 1 0,-1-1 0,1 1 0,0 0 0,0 1 0,0-1 0,0 1 0,1 0 0,-1 1 0,1-1 0,-1 1 0,-7 8 0,5-4 0,1 1 0,-1 0 0,2 1 0,-1 0 0,1 0 0,1 0 0,0 0 0,0 1 0,1 0 0,-4 16 0,4-10 0,1 0 0,1 1 0,0 0 0,1 0 0,1-1 0,2 21 0,-2-35 0,1 0 0,-1 1 0,1-1 0,-1 0 0,1 1 0,0-1 0,0 0 0,1 0 0,-1 0 0,1 1 0,-1-2 0,1 1 0,0 0 0,0 0 0,0-1 0,1 1 0,-1-1 0,1 1 0,-1-1 0,1 0 0,0 0 0,0 0 0,0 0 0,0-1 0,0 1 0,0-1 0,0 0 0,7 2 0,-5-2 0,1-1 0,0 0 0,0 1 0,0-2 0,0 1 0,-1-1 0,1 0 0,0 0 0,0 0 0,-1-1 0,1 0 0,-1 0 0,1-1 0,-1 1 0,0-1 0,5-4 0,8-7 0,-1-1 0,0 0 0,-1-1 0,-1-1 0,-1 0 0,0-2 0,-1 1 0,-1-1 0,-1-1 0,13-31 0,-14 27 0,-1 0 0,-6 19 0,-3 7 0,-3 15-170,2 0-1,-1-1 0,2 1 1,0 0-1,2-1 0,-1 1 1,8 26-1,-4-16-6655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2.082"/>
    </inkml:context>
    <inkml:brush xml:id="br0">
      <inkml:brushProperty name="width" value="0.05" units="cm"/>
      <inkml:brushProperty name="height" value="0.05" units="cm"/>
      <inkml:brushProperty name="color" value="#E71224"/>
    </inkml:brush>
  </inkml:definitions>
  <inkml:trace contextRef="#ctx0" brushRef="#br0">4 129 24575,'-2'-14'0,"2"13"0,-1 0 0,1 0 0,0 0 0,0 0 0,0 0 0,0 0 0,-1 0 0,1 0 0,0 0 0,0 0 0,1 1 0,-1-1 0,0 0 0,0 0 0,0 0 0,1 0 0,-1 0 0,0 0 0,1 0 0,-1 1 0,1-1 0,-1 0 0,1 0 0,-1 0 0,1 1 0,0-1 0,-1 0 0,1 1 0,0-1 0,-1 1 0,1-1 0,0 1 0,0-1 0,0 1 0,0-1 0,1 0 0,3-1 0,0 0 0,0 0 0,0 1 0,0-1 0,0 1 0,0 0 0,1 0 0,-1 1 0,0-1 0,1 1 0,-1 1 0,0-1 0,0 1 0,1 0 0,-1 0 0,0 0 0,0 1 0,0-1 0,6 4 0,-5-2 0,1 0 0,-1 1 0,1 0 0,-1 0 0,-1 0 0,1 1 0,0 0 0,-1 0 0,0 1 0,0-1 0,-1 1 0,0 0 0,6 10 0,-5-5 0,0 1 0,-1 0 0,0 0 0,-1 0 0,-1 0 0,1 1 0,-2-1 0,0 1 0,0-1 0,-1 1 0,-1-1 0,0 1 0,-1-1 0,0 1 0,-6 16 0,2-17 0,5-16 0,7-25 0,6-4 0,1 0 0,2 1 0,2 0 0,1 2 0,1 0 0,1 0 0,2 2 0,1 1 0,30-29 0,-51 54-76,0 0 1,1 0-1,-1 0 0,0 1 0,1-1 0,-1 1 0,1-1 0,-1 1 1,1 0-1,-1 0 0,1 0 0,0 0 0,0 0 0,0 1 1,0-1-1,-1 1 0,4-1 0,9 3-6750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2.493"/>
    </inkml:context>
    <inkml:brush xml:id="br0">
      <inkml:brushProperty name="width" value="0.05" units="cm"/>
      <inkml:brushProperty name="height" value="0.05" units="cm"/>
      <inkml:brushProperty name="color" value="#E71224"/>
    </inkml:brush>
  </inkml:definitions>
  <inkml:trace contextRef="#ctx0" brushRef="#br0">202 26 24575,'0'-2'0,"0"0"0,0 0 0,0 1 0,0-1 0,-1 0 0,1 0 0,0 0 0,-1 0 0,0 0 0,-1-3 0,2 5 0,0 0 0,0 0 0,0 0 0,0 0 0,-1-1 0,1 1 0,0 0 0,0 0 0,0 0 0,0 0 0,-1 0 0,1 0 0,0 0 0,0 0 0,-1-1 0,1 1 0,0 0 0,0 0 0,0 0 0,-1 0 0,1 0 0,0 0 0,0 0 0,-1 0 0,1 0 0,0 1 0,0-1 0,0 0 0,-1 0 0,1 0 0,0 0 0,-12 11 0,-3 12 0,0 1 0,2 1 0,0 1 0,-12 37 0,13-32 0,-34 117 0,34-101 0,1 1 0,-5 74 0,16-115 0,-1 0 0,2 0 0,-1 0 0,1 0 0,0 0 0,0 0 0,1-1 0,3 8 0,-4-11 0,0 0 0,1 0 0,-1-1 0,1 1 0,0 0 0,0-1 0,0 0 0,0 1 0,0-1 0,0 0 0,1 0 0,-1 0 0,1 0 0,0-1 0,-1 1 0,1-1 0,0 1 0,0-1 0,0 0 0,3 1 0,1-1-114,0 0 1,1 0-1,-1 0 0,0-1 0,0 0 1,0 0-1,0-1 0,0 0 0,0 0 1,0 0-1,13-6 0,-1 0-6712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2.874"/>
    </inkml:context>
    <inkml:brush xml:id="br0">
      <inkml:brushProperty name="width" value="0.05" units="cm"/>
      <inkml:brushProperty name="height" value="0.05" units="cm"/>
      <inkml:brushProperty name="color" value="#E71224"/>
    </inkml:brush>
  </inkml:definitions>
  <inkml:trace contextRef="#ctx0" brushRef="#br0">11 82 24575,'-11'3'0,"13"4"0,-1-6 0,0 0 0,0 0 0,0 0 0,0 0 0,1 0 0,-1 0 0,0 0 0,1 0 0,-1 0 0,1-1 0,2 2 0,6 0 0,1-1 0,0 0 0,-1 0 0,1-1 0,0-1 0,0 0 0,-1 0 0,18-5 0,9-4 0,38-17 0,-21 8 0,42-19-1365,-77 32-5461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4.298"/>
    </inkml:context>
    <inkml:brush xml:id="br0">
      <inkml:brushProperty name="width" value="0.05" units="cm"/>
      <inkml:brushProperty name="height" value="0.05" units="cm"/>
      <inkml:brushProperty name="color" value="#E71224"/>
    </inkml:brush>
  </inkml:definitions>
  <inkml:trace contextRef="#ctx0" brushRef="#br0">402 0 24575,'-2'2'0,"1"1"0,0-1 0,-1 0 0,1 1 0,1-1 0,-1 1 0,0-1 0,0 1 0,1-1 0,-1 6 0,-2 6 0,-3 10 0,2 0 0,-3 29 0,-4 29 0,-23 91 0,11-30 0,-12 56 0,13-55 0,-6 24 0,14-91 0,9-44 0,-17 58 0,-25 92 0,4-16 0,34-139 0,-1 0 0,-2 0 0,-24 43 0,36-71 0,-1 1 0,1-1 0,0 1 0,0-1 0,0 1 0,-1-1 0,1 1 0,0-1 0,-1 1 0,1-1 0,0 0 0,-1 1 0,1-1 0,0 1 0,-1-1 0,1 0 0,-1 1 0,1-1 0,-1 0 0,1 0 0,0 1 0,-1-1 0,1 0 0,-1 0 0,1 0 0,-1 0 0,0 0 0,1 0 0,-1 1 0,0-2 0,1 0 0,-1 1 0,1-1 0,-1 0 0,1 1 0,-1-1 0,1 0 0,0 0 0,-1 1 0,1-1 0,0 0 0,0 0 0,-1 1 0,1-1 0,0 0 0,0-1 0,-1-36 0,5 7-455,0 1 0,19-57 0,-15 61-6371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2.170"/>
    </inkml:context>
    <inkml:brush xml:id="br0">
      <inkml:brushProperty name="width" value="0.05" units="cm"/>
      <inkml:brushProperty name="height" value="0.05" units="cm"/>
      <inkml:brushProperty name="color" value="#E71224"/>
    </inkml:brush>
  </inkml:definitions>
  <inkml:trace contextRef="#ctx0" brushRef="#br0">391 357 24575,'0'1'0,"0"-1"0,0 1 0,0-1 0,0 1 0,-1 0 0,1-1 0,0 1 0,0-1 0,-1 1 0,1-1 0,0 1 0,-1-1 0,1 1 0,0-1 0,-1 1 0,1-1 0,-1 0 0,1 1 0,0-1 0,-1 1 0,1-1 0,-1 0 0,0 0 0,1 1 0,-1-1 0,1 0 0,-1 0 0,1 1 0,-1-1 0,1 0 0,-1 0 0,0 0 0,0 0 0,-29 0 0,10-1 0,17 2 0,0-1 0,1 1 0,-1 0 0,0 0 0,0 0 0,0 1 0,1-1 0,-1 0 0,1 1 0,-1 0 0,1 0 0,0 0 0,-1 0 0,1 0 0,0 0 0,0 0 0,1 1 0,-1-1 0,0 1 0,1-1 0,-3 6 0,4-6 0,-1 0 0,1 0 0,-1 0 0,1 0 0,0 0 0,0 0 0,0 1 0,0-1 0,0 0 0,0 0 0,1 0 0,-1 0 0,1 0 0,-1 0 0,1 0 0,0 0 0,0 0 0,0 0 0,0 0 0,0-1 0,0 1 0,0 0 0,1-1 0,-1 1 0,1-1 0,-1 1 0,1-1 0,0 0 0,-1 1 0,1-1 0,0 0 0,2 1 0,-1-1 0,0 1 0,0-1 0,0 1 0,0-1 0,0 0 0,1 0 0,-1 0 0,0-1 0,1 1 0,-1-1 0,0 0 0,1 0 0,-1 0 0,1 0 0,-1 0 0,0-1 0,1 0 0,-1 1 0,0-1 0,0-1 0,1 1 0,-1 0 0,0-1 0,0 1 0,0-1 0,-1 0 0,1 0 0,0 0 0,-1-1 0,1 1 0,-1 0 0,0-1 0,0 0 0,3-3 0,-1 0 0,0 0 0,-1 0 0,1 0 0,-1-1 0,0 0 0,-1 1 0,1-1 0,-1 0 0,-1 0 0,1 0 0,-1-1 0,-1 1 0,1 0 0,-1 0 0,-1-10 0,-1 10 0,1 0 0,-1 0 0,-1 0 0,1 1 0,-1-1 0,-1 1 0,1 0 0,-1-1 0,0 1 0,-5-6 0,5 8 0,1 0 0,-1 0 0,0 1 0,0-1 0,0 1 0,-1 0 0,1 0 0,-1 0 0,1 1 0,-1 0 0,0 0 0,0 0 0,-9-2 0,3 3 0,16 4 0,21 4 0,-21-7 0,-1 0 0,0-1 0,1 0 0,-1 0 0,0 0 0,0 0 0,0 0 0,0-1 0,0 0 0,0 0 0,0 0 0,0 0 0,-1 0 0,1-1 0,-1 0 0,1 0 0,-1 0 0,0 0 0,5-6 0,-7 7 0,0-1 0,1 1 0,-1 0 0,0 0 0,0-1 0,0 1 0,0 0 0,-1-1 0,1 1 0,0-1 0,-1 1 0,0-1 0,0 1 0,0-1 0,0 1 0,0-1 0,0 0 0,-1 1 0,1-1 0,-1 1 0,1 0 0,-1-1 0,0 1 0,0-1 0,0 1 0,-1 0 0,1 0 0,0 0 0,-1 0 0,1 0 0,-1 0 0,0 0 0,0 0 0,0 0 0,-2-1 0,-1-1 0,-1 0 0,0 0 0,0 1 0,0 0 0,0 0 0,-1 0 0,1 1 0,-1 0 0,0 0 0,1 1 0,-10-2 0,-9 2 0,-47 2 0,53 0 0,1 0 0,-1-2 0,-35-4 0,37 1 0,-1 0 0,1-2 0,0 0 0,1-1 0,-30-17 0,121 53 0,-60-24 0,74 18 0,-21-7 0,-41-8 183,46 15-1731,-54-14-5278</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5.652"/>
    </inkml:context>
    <inkml:brush xml:id="br0">
      <inkml:brushProperty name="width" value="0.05" units="cm"/>
      <inkml:brushProperty name="height" value="0.05" units="cm"/>
      <inkml:brushProperty name="color" value="#E71224"/>
    </inkml:brush>
  </inkml:definitions>
  <inkml:trace contextRef="#ctx0" brushRef="#br0">384 77 24575,'-1'0'0,"0"0"0,0 0 0,0 0 0,0-1 0,0 1 0,0 0 0,0-1 0,1 1 0,-1 0 0,0-1 0,0 1 0,0-1 0,1 0 0,-1 1 0,0-1 0,1 0 0,-1 1 0,1-1 0,-1 0 0,0 0 0,1 1 0,0-1 0,-1 0 0,0-1 0,1 1 0,0 1 0,0-1 0,-1 0 0,1 0 0,-1 1 0,1-1 0,-1 0 0,1 1 0,-1-1 0,1 0 0,-1 1 0,1-1 0,-1 1 0,0-1 0,1 1 0,-1-1 0,0 1 0,1 0 0,-1-1 0,0 1 0,0 0 0,1-1 0,-1 1 0,0 0 0,0 0 0,0 0 0,1 0 0,-1 0 0,0 0 0,0 0 0,0 0 0,0 0 0,1 0 0,-1 0 0,0 0 0,0 1 0,1-1 0,-1 0 0,-1 1 0,-11 6 0,0 1 0,1 1 0,0 0 0,0 0 0,1 1 0,-19 22 0,9-10 0,-171 161 0,190-180 0,-1-1 0,1 1 0,0 0 0,0 0 0,0-1 0,0 1 0,0 1 0,-2 4 0,4-7 0,0-1 0,0 0 0,0 1 0,0-1 0,-1 0 0,1 1 0,0-1 0,0 0 0,0 1 0,0-1 0,0 1 0,0-1 0,0 0 0,0 1 0,0-1 0,1 0 0,-1 1 0,0-1 0,0 1 0,0-1 0,0 0 0,0 1 0,1-1 0,-1 0 0,0 0 0,0 1 0,0-1 0,1 0 0,-1 1 0,1-1 0,0 1 0,0-1 0,0 0 0,1 0 0,-1 0 0,0 0 0,0 0 0,1 0 0,-1 0 0,0 0 0,0-1 0,1 1 0,-1 0 0,0-1 0,0 1 0,2-1 0,10-5 0,0-1 0,0 0 0,-1 0 0,1-1 0,12-12 0,54-52 0,-41 35 0,-9 10 0,36-43 0,-57 59 0,-1 0 0,1 0 0,-2 0 0,1-1 0,-2 0 0,1 0 0,-2-1 0,4-14 0,10 78 0,35 91 0,-20-58 0,-19-47 0,-7-21 0,0 1 0,-2 0 0,0 0 0,0 0 0,-2 1 0,2 21 0,-5-39 5,0 0-1,0 0 0,0 0 1,0 0-1,0 0 0,0 1 1,0-1-1,0 0 0,0 0 0,0 0 1,0 0-1,0 0 0,0 0 1,0 0-1,0 0 0,0 0 1,0 1-1,0-1 0,0 0 1,0 0-1,0 0 0,0 0 1,0 0-1,0 0 0,0 0 1,0 0-1,0 0 0,0 0 1,1 1-1,-1-1 0,0 0 1,0 0-1,0 0 0,0 0 1,0 0-1,0 0 0,0 0 0,0 0 1,0 0-1,0 0 0,0 0 1,1 0-1,-1 0 0,0 0 1,0 0-1,0 0 0,0 0 1,0 0-1,0 0 0,0 0 1,0 0-1,1 0 0,-1 0 1,0 0-1,0 0 0,0 0 1,0 0-1,0 0 0,0 0 1,0 0-1,0 0 0,0 0 1,0 0-1,1 0 0,-1 0 1,0 0-1,0 0 0,0 0 0,0-1 1,6-6-445,-3 4-788,6-6-5598</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29.526"/>
    </inkml:context>
    <inkml:brush xml:id="br0">
      <inkml:brushProperty name="width" value="0.05" units="cm"/>
      <inkml:brushProperty name="height" value="0.05" units="cm"/>
      <inkml:brushProperty name="color" value="#E71224"/>
    </inkml:brush>
  </inkml:definitions>
  <inkml:trace contextRef="#ctx0" brushRef="#br0">384 168 24575,'-2'-1'0,"0"1"0,0-1 0,0 1 0,0-1 0,0 0 0,0 1 0,0-1 0,0 0 0,0-1 0,0 1 0,1 0 0,-4-3 0,-21-21 0,18 16 0,-16-15 0,10 9 0,-1 0 0,0 2 0,-25-18 0,36 28 0,-1 0 0,1 1 0,0 0 0,-1-1 0,1 2 0,-1-1 0,1 1 0,-1-1 0,0 1 0,0 0 0,1 1 0,-1-1 0,0 1 0,0 0 0,0 1 0,0-1 0,1 1 0,-1 0 0,-9 2 0,10-1 0,0 0 0,1 0 0,-1 0 0,1 0 0,0 0 0,0 1 0,0 0 0,0-1 0,0 1 0,0 0 0,1 0 0,-1 1 0,1-1 0,0 0 0,0 1 0,0 0 0,-2 6 0,2-4 0,0 0 0,0 1 0,1 0 0,0-1 0,0 1 0,1 0 0,0-1 0,0 1 0,1 11 0,46 211 0,-37-191 0,28 75 0,-9-36 0,24 105 0,-48-156 0,0-1 0,-2 1 0,-1 0 0,-1 0 0,-3 34 0,0-46 0,-1-1 0,0 0 0,-1 1 0,-1-1 0,0-1 0,-1 1 0,0-1 0,-15 22 0,4-9 0,-2-1 0,-41 40 0,57-61-72,0 0 1,0-1-1,0 1 0,0-1 0,0 0 0,0 0 0,-1 0 0,1 0 1,-1-1-1,0 1 0,1-1 0,-1 0 0,0 0 0,0 0 0,0-1 1,1 1-1,-1-1 0,-8-1 0,-4-3-6754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0.061"/>
    </inkml:context>
    <inkml:brush xml:id="br0">
      <inkml:brushProperty name="width" value="0.05" units="cm"/>
      <inkml:brushProperty name="height" value="0.05" units="cm"/>
      <inkml:brushProperty name="color" value="#E71224"/>
    </inkml:brush>
  </inkml:definitions>
  <inkml:trace contextRef="#ctx0" brushRef="#br0">24 180 24575,'-1'0'0,"1"0"0,-1 0 0,0 0 0,0 0 0,0 0 0,0 0 0,0 0 0,0 0 0,0-1 0,0 1 0,1 0 0,-1-1 0,0 1 0,0 0 0,0-1 0,0 1 0,1-1 0,-1 1 0,0-1 0,1 0 0,-1 1 0,0-1 0,1 0 0,-1 1 0,1-1 0,-1 0 0,1 0 0,-1 0 0,1 1 0,-1-2 0,1 0 0,0 1 0,0 0 0,0 0 0,0 0 0,0 0 0,0 0 0,1 0 0,-1 0 0,0 0 0,1 0 0,-1 0 0,1 0 0,-1 1 0,1-1 0,-1 0 0,1 0 0,-1 0 0,1 0 0,0 1 0,0-1 0,-1 0 0,1 1 0,0-1 0,0 0 0,0 1 0,1-2 0,6-1 0,0-1 0,0 1 0,0 1 0,0 0 0,0 0 0,1 0 0,15 0 0,66 2 0,-51 1 0,-10-2 0,0-1 0,34-8 0,-30 4 0,43-2 0,-69 8 0,1 0 0,0-1 0,-1 0 0,1-1 0,0 0 0,-1 0 0,0 0 0,8-4 0,-11 4 0,0 0 0,-1-1 0,1 1 0,-1-1 0,1 0 0,-1 0 0,0 0 0,0 0 0,0-1 0,0 1 0,-1-1 0,0 0 0,1 1 0,-1-1 0,2-6 0,-4 9 0,1 0 0,-1 0 0,1 0 0,-1 0 0,0 0 0,1 0 0,-1 0 0,0 0 0,0 0 0,0 0 0,0 0 0,0 0 0,0 0 0,0 0 0,0 0 0,0 0 0,0 0 0,0 0 0,-1-1 0,1 2 0,-1 0 0,1-1 0,-1 1 0,1 0 0,-1 0 0,1 0 0,-1 0 0,1-1 0,-1 1 0,1 0 0,-1 0 0,1 0 0,-1 0 0,1 0 0,-1 0 0,1 0 0,0 0 0,-1 0 0,1 0 0,-1 1 0,1-1 0,-1 0 0,1 0 0,-1 0 0,0 1 0,-3 1 0,0 0 0,1 0 0,-1 0 0,1 1 0,-1 0 0,1-1 0,-5 6 0,4-2 0,1 0 0,-1 1 0,1-1 0,0 0 0,1 1 0,-1 0 0,2 0 0,-1-1 0,0 1 0,0 12 0,1 10 0,2 38 0,0-35 0,1 140-1365,-2-147-5461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0.417"/>
    </inkml:context>
    <inkml:brush xml:id="br0">
      <inkml:brushProperty name="width" value="0.05" units="cm"/>
      <inkml:brushProperty name="height" value="0.05" units="cm"/>
      <inkml:brushProperty name="color" value="#E71224"/>
    </inkml:brush>
  </inkml:definitions>
  <inkml:trace contextRef="#ctx0" brushRef="#br0">46 30 24575,'-5'0'0,"-1"-5"0,-5-2 0,0-4 0,1 4 0,8 9 0,3 8 0,8 3 0,1-1-8191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1.245"/>
    </inkml:context>
    <inkml:brush xml:id="br0">
      <inkml:brushProperty name="width" value="0.05" units="cm"/>
      <inkml:brushProperty name="height" value="0.05" units="cm"/>
      <inkml:brushProperty name="color" value="#E71224"/>
    </inkml:brush>
  </inkml:definitions>
  <inkml:trace contextRef="#ctx0" brushRef="#br0">17 50 24575,'0'0'0,"0"-1"0,0 1 0,0-1 0,-1 1 0,1-1 0,0 1 0,0-1 0,0 1 0,0-1 0,-1 1 0,1-1 0,0 1 0,-1-1 0,1 1 0,0-1 0,-1 1 0,1 0 0,0-1 0,-1 1 0,1 0 0,-1-1 0,0 1 0,1 0 0,0-1 0,-1 1 0,1 0 0,0 0 0,0 0 0,0 0 0,-1 0 0,1 1 0,0-1 0,0 0 0,-1 0 0,1 0 0,0 0 0,0 0 0,0 0 0,0 0 0,-1 0 0,1 0 0,0 0 0,0 1 0,0-1 0,-1 0 0,1 0 0,0 0 0,0 0 0,0 1 0,0-1 0,0 0 0,0 0 0,-1 0 0,1 1 0,0-1 0,0 0 0,0 0 0,0 0 0,0 1 0,0-1 0,0 0 0,0 0 0,0 0 0,0 1 0,0-1 0,0 0 0,0 0 0,0 0 0,0 1 0,0-1 0,0 0 0,0 0 0,0 1 0,1-1 0,-1 0 0,0 0 0,0 0 0,0 0 0,0 1 0,0-1 0,1 0 0,2 18 0,0-1 0,-1 1 0,0 0 0,-2 0 0,0-1 0,-1 1 0,-1 0 0,-1 0 0,-6 25 0,16-62 0,2 0 0,0 1 0,1 0 0,1 0 0,0 1 0,2 1 0,0 0 0,0 0 0,2 1 0,27-22 0,-40 36 0,1-1 0,-1 1 0,1-1 0,-1 1 0,1 0 0,0-1 0,-1 2 0,1-1 0,0 0 0,0 0 0,0 1 0,-1 0 0,1-1 0,0 1 0,0 0 0,0 0 0,0 1 0,5 0 0,-6 0 0,0 0 0,0 0 0,0 0 0,0 1 0,0-1 0,0 1 0,0-1 0,-1 1 0,1 0 0,0-1 0,-1 1 0,1 0 0,-1 0 0,0 0 0,0 0 0,0 0 0,0 1 0,0-1 0,0 0 0,0 0 0,-1 1 0,1-1 0,-1 3 0,7 33 0,-5-20 0,1 0 0,1 0 0,1-1 0,0 0 0,10 21 0,-14-36 0,1 1 0,-1-1 0,0 1 0,1-1 0,0 0 0,0 0 0,-1 0 0,1 0 0,0 0 0,1 0 0,-1-1 0,0 1 0,0-1 0,1 1 0,-1-1 0,1 0 0,-1 0 0,1 0 0,0 0 0,-1-1 0,1 1 0,0-1 0,-1 1 0,1-1 0,0 0 0,0 0 0,-1 0 0,1-1 0,0 1 0,0 0 0,-1-1 0,1 0 0,0 0 0,3-2 0,2 0 0,-1 0 0,0-1 0,0 0 0,-1-1 0,1 1 0,-1-1 0,0-1 0,0 1 0,0-1 0,8-12 0,-2-1 0,0-1 0,-2-1 0,0 0 0,-2 0 0,0 0 0,-1-1 0,5-35 0,-12 52 0,-5 11 0,-4 14 0,4-3-151,1 0-1,1 1 0,1 0 0,0 0 1,2-1-1,0 1 0,1 0 1,5 31-1,0-29-6674</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1.665"/>
    </inkml:context>
    <inkml:brush xml:id="br0">
      <inkml:brushProperty name="width" value="0.05" units="cm"/>
      <inkml:brushProperty name="height" value="0.05" units="cm"/>
      <inkml:brushProperty name="color" value="#E71224"/>
    </inkml:brush>
  </inkml:definitions>
  <inkml:trace contextRef="#ctx0" brushRef="#br0">35 44 24575,'-5'0'0,"-1"-5"0,0-6 0,-4-2 0,4 2 0,4 7 0,7 5 0,3 7 0,0 6 0,3 2 0,-1 2 0,-1-1-8191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2.076"/>
    </inkml:context>
    <inkml:brush xml:id="br0">
      <inkml:brushProperty name="width" value="0.05" units="cm"/>
      <inkml:brushProperty name="height" value="0.05" units="cm"/>
      <inkml:brushProperty name="color" value="#E71224"/>
    </inkml:brush>
  </inkml:definitions>
  <inkml:trace contextRef="#ctx0" brushRef="#br0">489 54 24575,'0'-2'0,"-1"0"0,1 0 0,-1 0 0,0 0 0,1 0 0,-1 0 0,0 0 0,0 0 0,0 0 0,0 0 0,-1 1 0,1-1 0,0 0 0,-1 1 0,1-1 0,-1 1 0,0 0 0,1-1 0,-1 1 0,0 0 0,0 0 0,0 0 0,-3-1 0,-1 0 0,0-1 0,0 1 0,0 0 0,0 0 0,0 1 0,-10-1 0,8 2 0,-1 1 0,0 0 0,0 0 0,1 1 0,-1 0 0,1 1 0,-1 0 0,1 0 0,0 1 0,0 0 0,0 0 0,1 1 0,-1 0 0,-9 9 0,8-7 0,0 1 0,1 1 0,0-1 0,0 1 0,1 0 0,0 1 0,1 0 0,0 0 0,1 0 0,-7 18 0,10-24 0,1 0 0,0 0 0,0 1 0,0-1 0,0 0 0,1 1 0,0-1 0,-1 0 0,2 1 0,-1-1 0,0 1 0,1-1 0,0 0 0,0 1 0,0-1 0,1 0 0,0 0 0,-1 0 0,1 0 0,1 0 0,-1 0 0,0-1 0,1 1 0,0-1 0,4 5 0,6 3 0,1-1 0,0 0 0,1-1 0,0 0 0,21 8 0,-18-9 0,0 1 0,25 18 0,-41-26 0,0 0 0,-1 1 0,1-1 0,0 0 0,-1 1 0,1-1 0,-1 1 0,0-1 0,0 1 0,1 0 0,-1-1 0,0 1 0,0 0 0,-1 0 0,1 0 0,0 0 0,-1 0 0,1 0 0,-1 0 0,1 0 0,-1 0 0,0 0 0,0 0 0,0 0 0,0 0 0,0 0 0,-1 0 0,1 0 0,0 0 0,-1 0 0,0 0 0,1 0 0,-1 0 0,0 0 0,0 0 0,-2 2 0,0 1 0,-1-1 0,0 1 0,0-1 0,-1 0 0,1 0 0,-1-1 0,0 1 0,0-1 0,0 0 0,0 0 0,-9 3 0,-8 1 0,0 0 0,-1-1 0,1-2 0,-1 0 0,0-1 0,-44-1 0,61-2 5,-7 0 62,0 0 0,1-1 0,-1 0 0,-17-5 0,26 5-141,1 0 0,0 0 0,0 0 0,0-1 0,1 1-1,-1-1 1,0 0 0,0 1 0,1-1 0,-1 0 0,1-1 0,0 1-1,0 0 1,0-1 0,0 1 0,0-1 0,0 0 0,0 0 0,1 1-1,0-1 1,-1 0 0,0-5 0,-3-12-6752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2.658"/>
    </inkml:context>
    <inkml:brush xml:id="br0">
      <inkml:brushProperty name="width" value="0.05" units="cm"/>
      <inkml:brushProperty name="height" value="0.05" units="cm"/>
      <inkml:brushProperty name="color" value="#E71224"/>
    </inkml:brush>
  </inkml:definitions>
  <inkml:trace contextRef="#ctx0" brushRef="#br0">113 2 24575,'-11'-2'0,"2"2"0,3 14 0,2 16 0,2 0 0,2 57 0,1-58 0,0 0 0,-3-1 0,-6 43 0,3-48 0,-45 182 0,48-199 0,-2 4 0,1 1 0,0 0 0,1 0 0,-1 15 0,3-26 0,-1 1 0,1-1 0,0 0 0,0 1 0,0-1 0,0 1 0,0-1 0,0 1 0,0-1 0,0 1 0,0-1 0,0 0 0,1 1 0,-1-1 0,0 1 0,0-1 0,0 1 0,0-1 0,1 0 0,-1 1 0,0-1 0,0 0 0,1 1 0,-1-1 0,1 1 0,8-5 0,9-19 0,-17 22 0,14-19 0,1 0 0,0 1 0,33-29 0,-40 41 0,-1 0 0,1 1 0,0 0 0,0 0 0,1 1 0,0 0 0,0 1 0,0 0 0,0 0 0,1 1 0,12-2 0,-21 5 0,0 0 0,0-1 0,0 1 0,0 0 0,0 0 0,0 1 0,0-1 0,0 0 0,0 1 0,0-1 0,0 1 0,0-1 0,0 1 0,0 0 0,0 0 0,0 0 0,-1 0 0,1 0 0,0 1 0,-1-1 0,3 3 0,-1-1 0,-2 0 0,1 0 0,0 1 0,-1-1 0,1 0 0,-1 1 0,0-1 0,0 1 0,0-1 0,-1 1 0,1 5 0,-1 6 0,0 1 0,-1-1 0,-1 0 0,-6 27 0,-29 76-1365,30-94-5461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4:34.354"/>
    </inkml:context>
    <inkml:brush xml:id="br0">
      <inkml:brushProperty name="width" value="0.05" units="cm"/>
      <inkml:brushProperty name="height" value="0.05" units="cm"/>
      <inkml:brushProperty name="color" value="#E71224"/>
    </inkml:brush>
  </inkml:definitions>
  <inkml:trace contextRef="#ctx0" brushRef="#br0">225 33 24575,'-2'0'0,"1"-1"0,-1 1 0,0-1 0,1 1 0,-1-1 0,1 1 0,-1-1 0,1 0 0,-1 0 0,1 0 0,-1 0 0,-1-2 0,3 3 0,-1 0 0,1 0 0,0-1 0,0 1 0,-1 0 0,1 0 0,0-1 0,0 1 0,0 0 0,-1 0 0,1-1 0,0 1 0,0 0 0,0-1 0,0 1 0,0 0 0,-1-1 0,1 1 0,0 0 0,0-1 0,0 1 0,0 0 0,0-1 0,0 1 0,0 0 0,0-1 0,0 1 0,0 0 0,1-1 0,-1 1 0,0 0 0,0-1 0,0 1 0,0 0 0,0-1 0,1 1 0,-1 0 0,0-1 0,0 1 0,1 0 0,-1 0 0,0-1 0,0 1 0,1 0 0,-1 0 0,0 0 0,0-1 0,1 1 0,-1 0 0,0 0 0,1 0 0,-1 0 0,0 0 0,1 0 0,-1 0 0,0 0 0,1 0 0,-1 0 0,1 0 0,-1 0 0,0 0 0,1 0 0,-1 0 0,1 0 0,19-3 0,1 1 0,0 0 0,0 2 0,33 3 0,83 20 0,-123-19 0,0 0 0,1 1 0,-2 0 0,1 1 0,-1 0 0,0 1 0,22 15 0,-29-17 0,-1 0 0,1 0 0,-1 0 0,1 1 0,-1-1 0,-1 1 0,1 1 0,-1-1 0,0 0 0,-1 1 0,0 0 0,0 0 0,0 0 0,-1 0 0,0 0 0,2 16 0,-1 21 0,-2 1 0,-8 65 0,-1-57 0,-3 0 0,-18 55 0,10-43 0,-11 33 0,-4 0 0,-57 112 0,14-23 0,61-146 0,9-20 0,1 1 0,1-1 0,0 1 0,-2 44 0,8 92 0,1-68 0,-1-11 0,-3 99 0,0-159 0,-8 34 0,9-47 0,-1 1 0,0-1 0,0 0 0,-1 0 0,0 0 0,0-1 0,0 1 0,-8 10 0,10-15 0,-1 0 0,1 0 0,0 0 0,0 0 0,0 0 0,-1 0 0,1 0 0,0 0 0,-1 0 0,1-1 0,-1 1 0,1 0 0,-1-1 0,1 1 0,-1-1 0,1 0 0,-1 0 0,1 1 0,-1-1 0,0 0 0,-2-1 0,2 1 0,-1-1 0,1 0 0,-1 0 0,1 0 0,0 0 0,-1-1 0,1 1 0,0-1 0,0 1 0,0-1 0,0 0 0,-2-2 0,-3-4 0,1 0 0,0-1 0,0 0 0,0 0 0,-5-14 0,-9-22 0,-40-66 0,29 65 0,17 28 0,2-1 0,0 0 0,1 0 0,1-1 0,-9-25 0,19 45 0,0 0 0,0 0 0,0 0 0,0 0 0,0 0 0,0 0 0,0 0 0,0 0 0,0 0 0,0 0 0,0 0 0,0 0 0,0 0 0,0 0 0,0-1 0,0 1 0,0 0 0,0 0 0,0 0 0,0 0 0,0 0 0,0 0 0,0 0 0,0 0 0,0 0 0,0 0 0,0 0 0,0-1 0,0 1 0,0 0 0,0 0 0,0 0 0,0 0 0,0 0 0,0 0 0,0 0 0,0 0 0,0 0 0,0 0 0,0 0 0,0 0 0,0 0 0,0 0 0,0 0 0,0-1 0,0 1 0,0 0 0,0 0 0,1 0 0,-1 0 0,0 0 0,0 0 0,0 0 0,0 0 0,0 0 0,0 0 0,0 0 0,0 0 0,0 0 0,0 0 0,0 0 0,0 0 0,1 0 0,-1 0 0,0 0 0,0 0 0,0 0 0,0 0 0,7 6 0,6 8 0,12 20 0,-2 1 0,-1 1 0,16 39 0,-29-57 0,5 7 0,0 0 0,1-1 0,2 0 0,30 33 0,-32-39 0,-13-15 0,0-1 0,0 1 0,0-1 0,0 1 0,0-1 0,0 0 0,1 0 0,4 3 0,-6-5 0,0 1 0,1-1 0,-1 0 0,0 0 0,1 0 0,-1 1 0,0-1 0,1-1 0,-1 1 0,0 0 0,1 0 0,-1 0 0,0-1 0,1 1 0,-1-1 0,0 1 0,0-1 0,1 1 0,-1-1 0,0 0 0,0 0 0,0 0 0,0 1 0,0-1 0,1-2 0,15-13 0,0-1 0,16-24 0,-18 23 0,0 0 0,24-21 0,98-62 0,-57 45 0,-79 56-39,0 0 0,0-1 0,0 1 0,0-1 0,-1 0 0,1 1 0,0-1 0,0 0 0,0 1 0,-1-1 0,1 0 0,0 0 0,-1 0 0,1 1 0,0-1 0,-1 0 0,1 0 0,-1 0 0,0 0 0,1 0 0,-1 0 0,0 0 0,0 0 0,1 0 0,-1-1 0,0 1 0,0 0 0,0 0 0,0 0 0,0 0 0,-1 0 0,1 0 0,0 0 0,-1-1 0,-6-7-6787</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17.601"/>
    </inkml:context>
    <inkml:brush xml:id="br0">
      <inkml:brushProperty name="width" value="0.05" units="cm"/>
      <inkml:brushProperty name="height" value="0.05" units="cm"/>
      <inkml:brushProperty name="color" value="#E71224"/>
    </inkml:brush>
  </inkml:definitions>
  <inkml:trace contextRef="#ctx0" brushRef="#br0">0 1 24575,'58'23'0,"-35"-14"0,0 0 0,-1 2 0,0 0 0,-1 2 0,25 18 0,151 113 0,-9-32 0,-53-35 0,17 27 0,-54-51 0,-4 0 0,22 11 0,-48-28 0,29 26 0,-63-39 0,-22-15 0,10 6 0,-1 1 0,23 21 0,-19-21 0,-17-15 0,-15-13 0,-29-36 0,-50-72 0,41 36 0,11 18 0,-49-102 0,65 130 0,9 11 0,8 24 0,0 0 0,0 0 0,0 0 0,-1 1 0,0-1 0,1 0 0,-1 0 0,-1 1 0,-4-7 0,9 41 0,2 1 0,1 0 0,2-1 0,1 1 0,1-1 0,2-1 0,1 0 0,1-1 0,20 33 0,-8-26 0,-6-8 0,27 51 0,-44-74 0,-1 0 0,1-1 0,-1 1 0,0 0 0,-1 0 0,1 0 0,-1 0 0,0 0 0,-1 0 0,1 0 0,-1 0 0,0-1 0,0 1 0,0 0 0,0 0 0,-1-1 0,0 1 0,0-1 0,-1 1 0,1-1 0,-1 0 0,0 0 0,0 0 0,0 0 0,0-1 0,-1 1 0,1-1 0,-1 0 0,0 0 0,0 0 0,0 0 0,-1-1 0,1 0 0,0 0 0,-7 2 0,-5-1 0,0 0 0,0-2 0,-30 0 0,29-1 0,0 1 0,0 0 0,-24 5 0,-84 15-1365,101-14-5461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2.598"/>
    </inkml:context>
    <inkml:brush xml:id="br0">
      <inkml:brushProperty name="width" value="0.05" units="cm"/>
      <inkml:brushProperty name="height" value="0.05" units="cm"/>
      <inkml:brushProperty name="color" value="#E71224"/>
    </inkml:brush>
  </inkml:definitions>
  <inkml:trace contextRef="#ctx0" brushRef="#br0">0 152 24575,'0'-6'0,"0"-7"0,0-7 0,0-7 0,5 3 0,3-1 0,4 4 0,1 6-8191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19.653"/>
    </inkml:context>
    <inkml:brush xml:id="br0">
      <inkml:brushProperty name="width" value="0.05" units="cm"/>
      <inkml:brushProperty name="height" value="0.05" units="cm"/>
      <inkml:brushProperty name="color" value="#E71224"/>
    </inkml:brush>
  </inkml:definitions>
  <inkml:trace contextRef="#ctx0" brushRef="#br0">113 76 24575,'1'-3'0,"-1"0"0,1 1 0,0-1 0,0 1 0,1 0 0,-1-1 0,0 1 0,1 0 0,-1 0 0,1 0 0,0 0 0,4-4 0,6-9 0,-7 7 0,9-10 0,-14 18 0,0 0 0,0 0 0,0 0 0,0 0 0,0 0 0,0 0 0,1 0 0,-1-1 0,0 1 0,0 0 0,0 0 0,0 0 0,0 1 0,1-1 0,-1 0 0,0 0 0,0 0 0,0 0 0,0 0 0,0 0 0,0 0 0,1 0 0,-1 0 0,0 0 0,0 0 0,0 0 0,0 0 0,0 0 0,0 1 0,0-1 0,0 0 0,1 0 0,-1 0 0,0 0 0,0 0 0,0 0 0,0 0 0,0 1 0,0-1 0,0 0 0,0 0 0,0 0 0,0 0 0,2 17 0,-4 116 0,0-73 0,5 61 0,0-101 0,8 29 0,-7-32 0,0 1 0,2 22 0,-4 2 0,-2 0 0,-2 0 0,-1 0 0,-11 46 0,9-54 0,-1 60 0,5-60 0,-10 61 0,0-14 0,9-55 0,-2 1 0,-8 28 0,7-31 0,1 0 0,1 1 0,1-1 0,1 35 0,-2 23 0,3-80 0,0 1 0,-1 0 0,1-1 0,-1 1 0,0 0 0,0-1 0,0 1 0,0-1 0,0 1 0,-1-1 0,1 0 0,-3 3 0,4-4 0,-1-1 0,1 0 0,0 1 0,-1-1 0,1 0 0,-1 1 0,1-1 0,-1 0 0,1 0 0,0 1 0,-1-1 0,1 0 0,-1 0 0,1 0 0,-1 0 0,1 1 0,-1-1 0,1 0 0,-1 0 0,0 0 0,1 0 0,-1 0 0,1-1 0,-1 1 0,0 0 0,0-1 0,0 1 0,0-1 0,0 0 0,0 0 0,0 0 0,0 0 0,0 0 0,0 0 0,0 0 0,0 0 0,1 0 0,-1 0 0,0 0 0,0-3 0,-4-8 0,1-1 0,-6-22 0,2 3 0,3 12 0,1 0 0,-2-31 0,4 30 0,-10-44 0,-2 5 0,19 80 0,-1-1 0,0-1 0,8 19 0,43 125 0,-54-161 0,-1 1 0,1 0 0,0 0 0,-1-1 0,1 1 0,0 0 0,0-1 0,0 1 0,0-1 0,0 1 0,0-1 0,1 0 0,-1 1 0,0-1 0,1 0 0,-1 0 0,1 0 0,-1 0 0,1 0 0,-1 0 0,1-1 0,2 2 0,-1-2 0,0 1 0,0-1 0,0 0 0,1 1 0,-1-2 0,0 1 0,0 0 0,0-1 0,0 1 0,0-1 0,6-2 0,-1 0 0,1-1 0,-1 0 0,-1 0 0,1-1 0,-1 0 0,1 0 0,-1-1 0,9-10 0,-2-3-1365,-5 1-5461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25.090"/>
    </inkml:context>
    <inkml:brush xml:id="br0">
      <inkml:brushProperty name="width" value="0.05" units="cm"/>
      <inkml:brushProperty name="height" value="0.05" units="cm"/>
      <inkml:brushProperty name="color" value="#E71224"/>
    </inkml:brush>
  </inkml:definitions>
  <inkml:trace contextRef="#ctx0" brushRef="#br0">1 0 24575,'22'81'0,"-15"-40"0,0 0 0,25 72 0,5 5 0,-19-55 0,15 79 0,-27-112 0,6 55 0,3 13 0,-9-69 0,2 0 0,1 0 0,17 35 0,27 77 0,-49-129 0,-3-9 0,11 41 0,-11-42 0,-1 0 0,1 1 0,-1-1 0,0 0 0,0 1 0,0-1 0,0 0 0,0 1 0,-1-1 0,1 0 0,-1 0 0,1 1 0,-1-1 0,0 0 0,0 0 0,-2 4 0,3-6 0,-1 1 0,0-1 0,0 1 0,0-1 0,0 1 0,1-1 0,-1 0 0,0 0 0,0 1 0,0-1 0,0 0 0,0 0 0,0 0 0,0 0 0,0 0 0,0 0 0,1 0 0,-1 0 0,0 0 0,0-1 0,0 1 0,0 0 0,0 0 0,0-1 0,0 1 0,1-1 0,-1 1 0,0-1 0,0 1 0,0-2 0,-26-18 0,-123-113 0,111 97 0,20 18 0,38 38 0,1-2 0,1-1 0,0-1 0,1-1 0,1 0 0,1-2 0,-1-1 0,2-1 0,25 8 0,-38-15 0,0 0 0,0-1 0,0 0 0,1-1 0,-1-1 0,14 0 0,-22-1 0,0 0 0,0 0 0,0-1 0,0 1 0,0-1 0,0 0 0,0-1 0,0 1 0,0 0 0,-1-1 0,1 0 0,0 0 0,-1 0 0,1-1 0,-1 1 0,0-1 0,0 1 0,0-1 0,0 0 0,0-1 0,3-5 0,1-2 49,-1-1 0,-1 0 0,0 0-1,-1 0 1,0 0 0,4-20 0,-5 7-618,-1 0 0,0-34 0,-3 34-6257</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26.704"/>
    </inkml:context>
    <inkml:brush xml:id="br0">
      <inkml:brushProperty name="width" value="0.05" units="cm"/>
      <inkml:brushProperty name="height" value="0.05" units="cm"/>
      <inkml:brushProperty name="color" value="#E71224"/>
    </inkml:brush>
  </inkml:definitions>
  <inkml:trace contextRef="#ctx0" brushRef="#br0">16 1136 24575,'-8'3'0,"0"-1"0,10-7 0,22-21 0,2 1 0,54-41 0,13-11 0,-39 32 0,-34 30 0,22-23 0,262-270 0,-299 303 0,179-168 0,-138 138 0,98-88 0,-120 99 0,-13 15 0,0-1 0,-1 0 0,0-1 0,-1 0 0,0 0 0,-1-1 0,0 0 0,7-17 0,-14 27 0,0 1 0,-1-1 0,1 1 0,-1-1 0,1 1 0,-1-1 0,0 0 0,1 1 0,-1-1 0,0 1 0,0-1 0,0 0 0,-1 1 0,1-1 0,0 1 0,0-1 0,-1 0 0,1 1 0,-1-1 0,0 1 0,1-1 0,-1 1 0,0 0 0,0-1 0,0 1 0,0 0 0,0-1 0,0 1 0,0 0 0,0 0 0,-1 0 0,1 0 0,0 0 0,-1 0 0,1 0 0,0 1 0,-1-1 0,-2-1 0,-2 1 0,0-1 0,0 1 0,0 0 0,0 0 0,0 1 0,0 0 0,0 0 0,-1 0 0,-6 2 0,-30 5 0,0 1 0,1 3 0,-55 20 0,72-23 0,21-7 0,0 0 0,0 0 0,0 0 0,0 1 0,0 0 0,0-1 0,0 1 0,0 1 0,1-1 0,-7 5 0,42-8 0,-3-4 0,-1-2 0,32-12 0,-31 9 0,59-11 0,-55 12 0,-27 7 0,0 0 0,0 1 0,1-1 0,-1 1 0,1 0 0,-1 1 0,8 0 0,-13 0 0,0 0 0,-1 0 0,1 0 0,0 0 0,-1 0 0,1 1 0,0-1 0,-1 0 0,1 0 0,0 1 0,-1-1 0,1 1 0,-1-1 0,1 0 0,0 1 0,-1-1 0,1 1 0,-1-1 0,1 1 0,-1-1 0,0 1 0,1 0 0,-1-1 0,0 1 0,1-1 0,-1 1 0,0 0 0,1 1 0,-1 0 0,0-1 0,0 1 0,0-1 0,-1 1 0,1-1 0,0 1 0,0-1 0,-1 1 0,1-1 0,-2 3 0,-2 4 0,0-1 0,-1 1 0,-7 8 0,-9 8 113,-1-2 0,-40 34 0,35-33-965,-43 46 0,59-56-5974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28.682"/>
    </inkml:context>
    <inkml:brush xml:id="br0">
      <inkml:brushProperty name="width" value="0.05" units="cm"/>
      <inkml:brushProperty name="height" value="0.05" units="cm"/>
      <inkml:brushProperty name="color" value="#E71224"/>
    </inkml:brush>
  </inkml:definitions>
  <inkml:trace contextRef="#ctx0" brushRef="#br0">0 1 24575,'14'1'0,"0"0"0,0 1 0,22 6 0,25 5 0,38 2 0,-63-8 0,62 3 0,-59-7 0,41 8 0,27 1 0,11 3 0,3 0 0,30 3 0,-80-6 0,-6-1 0,-35-5 0,44 4 0,-46-8 0,37 9 0,13 2 0,-53-9 0,30 8 0,-33-7 0,0-1 0,26 3 0,-34-6 0,-1 2 0,17 3 0,-22-3 0,1-1 0,-1 0 0,1 0 0,-1-1 0,1 0 0,0-1 0,12-1 0,-21 1 0,1 0 0,0 0 0,-1 0 0,1 0 0,0 0 0,-1 0 0,1 0 0,-1-1 0,1 1 0,0 0 0,-1 0 0,1-1 0,-1 1 0,1 0 0,-1-1 0,1 1 0,-1-1 0,1 1 0,-1 0 0,0-1 0,1 1 0,-1-1 0,1 1 0,-1-1 0,0 1 0,0-1 0,1 0 0,-1 1 0,0-1 0,0 1 0,0-1 0,1 0 0,-2-1 0,1 1 0,0-1 0,-1 1 0,1-1 0,-1 1 0,1-1 0,-1 1 0,0-1 0,0 1 0,0 0 0,1 0 0,-3-2 0,-2-3 0,0 1 0,0 0 0,-1 0 0,-10-7 0,-25-8 0,-1 2 0,-1 2 0,-1 2 0,-61-13 0,100 26 0,-112-29 0,94 23 0,18 5 0,1 1 0,-1 0 0,0 0 0,0 0 0,-7-1 0,12 3 0,1-1 0,-1 0 0,0 0 0,0 0 0,0 0 0,0 0 0,0 0 0,0 0 0,0 0 0,0 0 0,0 0 0,0 1 0,0-1 0,0 0 0,0 0 0,0 0 0,0 0 0,0 0 0,0 0 0,0 0 0,0 0 0,0 1 0,0-1 0,0 0 0,0 0 0,0 0 0,0 0 0,0 0 0,0 0 0,0 0 0,0 1 0,0-1 0,0 0 0,0 0 0,0 0 0,0 0 0,0 0 0,0 0 0,0 0 0,0 0 0,-1 0 0,1 0 0,0 1 0,0-1 0,0 0 0,0 0 0,0 0 0,0 0 0,0 0 0,0 0 0,0 0 0,-1 0 0,1 0 0,0 0 0,0 0 0,0 0 0,0 0 0,0 0 0,0 0 0,0 0 0,-1 0 0,1 0 0,0 0 0,0 0 0,0 0 0,0 0 0,0 0 0,0 0 0,0 0 0,11 9 0,18 7 0,19 2 0,1-2 0,59 11 0,-61-17 0,1 3 0,74 30 0,-117-41 0,-1 0 0,0 1 0,0-1 0,0 1 0,0 0 0,0 0 0,0 1 0,-1-1 0,1 1 0,2 4 0,-5-7 0,0 1 0,0-1 0,0 1 0,-1-1 0,1 1 0,0-1 0,-1 1 0,1 0 0,-1-1 0,0 1 0,0 0 0,1 0 0,-1-1 0,0 1 0,-1 0 0,1 0 0,0-1 0,0 1 0,-1 0 0,1-1 0,-1 1 0,1 0 0,-1-1 0,0 1 0,1-1 0,-1 1 0,0-1 0,0 1 0,0-1 0,-1 0 0,-1 3 0,-3 2 0,-1-1 0,0 1 0,0-1 0,0 0 0,-1-1 0,0 1 0,0-2 0,-9 4 0,-70 19 0,-103 12 0,167-33-1365,5 2-5461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30.795"/>
    </inkml:context>
    <inkml:brush xml:id="br0">
      <inkml:brushProperty name="width" value="0.05" units="cm"/>
      <inkml:brushProperty name="height" value="0.05" units="cm"/>
      <inkml:brushProperty name="color" value="#E71224"/>
    </inkml:brush>
  </inkml:definitions>
  <inkml:trace contextRef="#ctx0" brushRef="#br0">21 1 24575,'-20'2'0,"20"-1"0,0-1 0,0 0 0,0 0 0,0 0 0,0 0 0,0 1 0,0-1 0,0 0 0,0 0 0,0 0 0,0 0 0,0 1 0,0-1 0,0 0 0,0 0 0,0 0 0,0 1 0,0-1 0,0 0 0,0 0 0,0 0 0,0 0 0,0 1 0,0-1 0,0 0 0,0 0 0,0 0 0,0 0 0,1 1 0,-1-1 0,0 0 0,0 0 0,0 0 0,0 0 0,0 0 0,1 0 0,-1 0 0,0 1 0,0-1 0,0 0 0,0 0 0,1 0 0,-1 0 0,0 0 0,0 0 0,35 16 0,-29-13 0,58 20 0,1-3 0,126 23 0,-135-31 0,-26-6 0,55 6 0,23 2 0,-72-8 0,48 2 0,-64-7 0,0 2 0,30 7 0,-29-5 0,40 4 0,-49-8 0,-1 0 0,1 0 0,-1-1 0,1 0 0,-1-1 0,0 0 0,14-4 0,-24 5 0,0 0 0,-1 0 0,1 0 0,-1 0 0,1-1 0,0 1 0,-1 0 0,1 0 0,-1-1 0,1 1 0,-1 0 0,1-1 0,-1 1 0,1 0 0,-1-1 0,1 1 0,-1-1 0,1 1 0,-1-1 0,0 1 0,1-1 0,-1 1 0,0-1 0,0 1 0,1-1 0,-1 1 0,0-1 0,0 1 0,0-1 0,0 0 0,1 1 0,-1-1 0,0 0 0,0 1 0,0-1 0,0 1 0,0-1 0,-1 0 0,1 1 0,0-1 0,0 1 0,0-1 0,0 0 0,-1 1 0,1-1 0,0 1 0,-1-1 0,1 1 0,0-1 0,-1 1 0,1-1 0,-1 1 0,0-1 0,-4-5 0,0 1 0,0 0 0,-11-7 0,9 7 0,-16-11 0,0 0 0,-2 1 0,1 2 0,-2 0 0,-45-14 0,50 18 0,16 6 0,0 1 0,0 0 0,0 0 0,0 1 0,-10-3 0,15 4 0,-1 0 0,1 0 0,0 0 0,0 0 0,0 0 0,0 0 0,0 0 0,0 0 0,-1 0 0,1 0 0,0-1 0,0 1 0,0 0 0,0 0 0,0 0 0,-1 0 0,1 0 0,0 0 0,0 0 0,0 0 0,0 0 0,0 0 0,-1 1 0,1-1 0,0 0 0,0 0 0,0 0 0,0 0 0,0 0 0,-1 0 0,1 0 0,0 0 0,0 0 0,0 0 0,0 0 0,0 1 0,0-1 0,0 0 0,0 0 0,-1 0 0,1 0 0,0 0 0,0 0 0,0 1 0,0-1 0,0 0 0,0 0 0,0 0 0,0 0 0,0 0 0,0 1 0,0-1 0,0 0 0,0 0 0,0 0 0,0 0 0,0 0 0,0 1 0,9 9 0,16 8 0,29 10 0,65 24 0,1 1 0,-97-43 0,-13-6 0,0 1 0,0-1 0,0 1 0,-1 1 0,0 0 0,0 0 0,-1 1 0,12 12 0,-19-18 0,0 0 0,0-1 0,0 2 0,-1-1 0,1 0 0,-1 0 0,1 0 0,0 0 0,-1 0 0,0 0 0,1 1 0,-1-1 0,0 0 0,0 0 0,1 1 0,-1-1 0,0 0 0,0 1 0,-1-1 0,1 0 0,0 0 0,0 1 0,0-1 0,-1 1 0,0 0 0,-1 0 0,1-1 0,0 1 0,0-1 0,-1 1 0,1-1 0,-1 0 0,1 0 0,-1 1 0,0-1 0,1 0 0,-1 0 0,-3 1 0,-5 1 0,1 0 0,0-1 0,-1 0 0,0 0 0,-10 0 0,-130 14-1365,124-11-5461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32.167"/>
    </inkml:context>
    <inkml:brush xml:id="br0">
      <inkml:brushProperty name="width" value="0.05" units="cm"/>
      <inkml:brushProperty name="height" value="0.05" units="cm"/>
      <inkml:brushProperty name="color" value="#E71224"/>
    </inkml:brush>
  </inkml:definitions>
  <inkml:trace contextRef="#ctx0" brushRef="#br0">1609 1 24575,'-41'1'0,"0"2"0,0 2 0,1 1 0,-54 17 0,-135 34 0,82-21 0,-10 4 0,79-18 0,-80 13 0,104-24 0,-55 19 0,-16 5 0,75-23 0,-60 25 0,106-36 0,0 0 0,1 1 0,-1-2 0,0 1 0,0 0 0,-6-1 0,9 0 0,0 0 0,1 0 0,-1 0 0,1 0 0,-1 0 0,0 0 0,1 0 0,-1-1 0,1 1 0,-1 0 0,0 0 0,1-1 0,-1 1 0,1 0 0,-1-1 0,1 1 0,-1 0 0,1-1 0,0 1 0,-1-1 0,1 1 0,-1-1 0,1 1 0,0-1 0,0 1 0,-1-1 0,1 1 0,0-1 0,0 1 0,-1-1 0,1 0 0,0 1 0,0-1 0,0 1 0,0-1 0,0 0 0,0 1 0,0-1 0,0 1 0,0-1 0,0 0 0,0 1 0,1-1 0,-1 1 0,0-1 0,0 0 0,0 1 0,1-1 0,-1 1 0,0-1 0,1 0 0,3-7 0,1-1 0,-1 1 0,1 0 0,0 1 0,1-1 0,0 1 0,8-8 0,55-45 0,-33 30 0,152-126 0,-178 144 0,-17 11 0,-22 12 0,-58 43 0,3 3 0,-85 75 0,142-111 0,23-18 0,-1 1 0,1 0 0,0 1 0,0-1 0,0 1 0,-4 7 0,7-11 0,1 0 0,-1 0 0,0 0 0,1 0 0,0 0 0,-1 0 0,1 1 0,0-1 0,-1 0 0,1 0 0,0 0 0,0 0 0,0 1 0,0-1 0,0 0 0,0 0 0,0 0 0,0 0 0,1 0 0,-1 1 0,0-1 0,1 0 0,-1 0 0,1 0 0,-1 0 0,1 0 0,0 0 0,-1 0 0,1 0 0,0 0 0,0 0 0,0-1 0,-1 1 0,1 0 0,0 0 0,0-1 0,0 1 0,0-1 0,0 1 0,2 0 0,5 2 0,1 0 0,0 0 0,1-1 0,-1 0 0,0-1 0,1 0 0,-1 0 0,0-1 0,19-2 0,-14 1 0,0 1 0,0 0 0,21 4 0,11 7-1365,-26-6-5461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33.710"/>
    </inkml:context>
    <inkml:brush xml:id="br0">
      <inkml:brushProperty name="width" value="0.05" units="cm"/>
      <inkml:brushProperty name="height" value="0.05" units="cm"/>
      <inkml:brushProperty name="color" value="#E71224"/>
    </inkml:brush>
  </inkml:definitions>
  <inkml:trace contextRef="#ctx0" brushRef="#br0">1 1 24575,'16'1'0,"0"0"0,0 1 0,0 1 0,0 0 0,22 9 0,-7 0 0,48 25 0,151 76 0,-136-73 0,240 90 0,-324-127 0,7 2 0,-1 0 0,0 1 0,-1 1 0,25 13 0,-40-19 12,1-1 1,-1 0-1,1 1 0,-1-1 0,1 0 0,-1 1 1,1-1-1,-1 1 0,0-1 0,1 0 0,-1 1 1,0-1-1,1 1 0,-1-1 0,0 1 0,1-1 0,-1 1 1,0 0-1,0-1 0,0 1 0,1-1 0,-1 1 1,0-1-1,0 1 0,0 0 0,0-1 0,0 1 1,-1 0-103,1 0 0,-1 0 0,1-1 0,-1 1 0,1-1 1,-1 1-1,1 0 0,-1-1 0,0 1 0,1-1 1,-1 1-1,0-1 0,1 0 0,-1 1 0,0-1 0,0 0 1,0 1-1,0-1 0,-14 4-6736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35.209"/>
    </inkml:context>
    <inkml:brush xml:id="br0">
      <inkml:brushProperty name="width" value="0.05" units="cm"/>
      <inkml:brushProperty name="height" value="0.05" units="cm"/>
      <inkml:brushProperty name="color" value="#E71224"/>
    </inkml:brush>
  </inkml:definitions>
  <inkml:trace contextRef="#ctx0" brushRef="#br0">86 25 24575,'-1'2'0,"1"0"0,-1 1 0,0-1 0,1 0 0,-1 1 0,0-1 0,0 0 0,-1 0 0,-1 3 0,-7 15 0,-50 250 0,59-262 0,-1 1 0,1 0 0,1 0 0,0 0 0,0-1 0,1 1 0,1 9 0,-2-17 0,0-1 0,0 1 0,0 0 0,0-1 0,0 1 0,1-1 0,-1 1 0,0-1 0,0 1 0,0-1 0,1 1 0,-1 0 0,0-1 0,1 0 0,-1 1 0,0-1 0,1 1 0,-1-1 0,0 1 0,1-1 0,-1 0 0,1 1 0,-1-1 0,1 0 0,-1 1 0,1-1 0,-1 0 0,1 0 0,-1 1 0,1-1 0,0 0 0,-1 0 0,2 0 0,-1 0 0,0-1 0,0 0 0,0 1 0,1-1 0,-1 0 0,0 0 0,0 0 0,0 0 0,0 0 0,0 0 0,0 0 0,-1 0 0,2-2 0,21-39 0,-23 41 0,6-14 0,0-1 0,-1 0 0,0 0 0,-1-1 0,-1 1 0,-1-1 0,0 0 0,-2 0 0,0 0 0,0 1 0,-2-1 0,0 0 0,-6-25 0,4 32 0,1-1 0,1 1 0,0-1 0,1 1 0,-1-13 0,2 21 0,0 1 0,-1-1 0,2 0 0,-1 0 0,0 1 0,0-1 0,0 0 0,1 1 0,-1-1 0,1 0 0,-1 1 0,1-1 0,0 1 0,0-1 0,0 1 0,-1-1 0,1 1 0,1 0 0,-1-1 0,0 1 0,0 0 0,0 0 0,1 0 0,-1 0 0,0 0 0,1 0 0,-1 0 0,1 0 0,0 0 0,-1 1 0,1-1 0,-1 1 0,1-1 0,0 1 0,-1 0 0,1 0 0,0-1 0,0 1 0,-1 0 0,4 1 0,7 1 0,0 0 0,0 0 0,0 2 0,-1-1 0,16 8 0,-12-5 0,1 0 0,17 3 0,-15-6 0,0-1 0,21 0 0,19 1 0,-46 1-1365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3:37.933"/>
    </inkml:context>
    <inkml:brush xml:id="br0">
      <inkml:brushProperty name="width" value="0.05" units="cm"/>
      <inkml:brushProperty name="height" value="0.05" units="cm"/>
      <inkml:brushProperty name="color" value="#E71224"/>
    </inkml:brush>
  </inkml:definitions>
  <inkml:trace contextRef="#ctx0" brushRef="#br0">1249 43 24575,'0'-1'0,"0"-1"0,0 1 0,0-1 0,0 0 0,0 1 0,0-1 0,-1 1 0,1-1 0,0 0 0,-1 1 0,0-1 0,1 1 0,-1-1 0,0 1 0,1 0 0,-1-1 0,0 1 0,0 0 0,0-1 0,0 1 0,0 0 0,-1 0 0,1 0 0,0 0 0,-1 0 0,1 0 0,0 0 0,-1 1 0,1-1 0,-1 0 0,1 1 0,-1-1 0,1 1 0,-1-1 0,0 1 0,1 0 0,-1 0 0,1 0 0,-1 0 0,0 0 0,1 0 0,-3 1 0,-9 1 0,1 0 0,-1 1 0,1 1 0,-18 7 0,13-4 0,-109 46 0,-9 3 0,2-6 0,-160 83 0,216-98 0,-31 18 0,-25 15 0,113-58 0,15-10 0,11-9 0,47-44 0,9-9 0,-56 55 0,-1-1 0,1 1 0,-1-1 0,0 0 0,-1-1 0,0 1 0,3-12 0,4-8 0,-8 21 0,0 0 0,-1 0 0,0 0 0,0 0 0,0-1 0,-1 1 0,0-1 0,0-8 0,-1 15 0,0 1 0,0-1 0,0 1 0,0-1 0,0 1 0,0-1 0,0 1 0,0-1 0,0 1 0,0-1 0,-1 1 0,1 0 0,0-1 0,0 1 0,-1-1 0,1 1 0,0 0 0,0-1 0,-1 1 0,1-1 0,0 1 0,-1 0 0,1 0 0,-1-1 0,1 1 0,0 0 0,-1-1 0,1 1 0,-1 0 0,1 0 0,-1 0 0,0 0 0,0 0 0,0 0 0,-1 0 0,1 1 0,0-1 0,0 0 0,0 1 0,0-1 0,0 1 0,0-1 0,0 1 0,0-1 0,-1 2 0,-28 28 0,28-27 0,-50 51 0,26-28 0,1 1 0,1 1 0,-31 48 0,50-68 0,1-1 0,0 1 0,0 0 0,1 0 0,0 0 0,-2 10 0,4-15 0,1-1 0,0 1 0,0 0 0,0 0 0,0 0 0,1 0 0,-1 0 0,1 0 0,-1 0 0,1 0 0,0 0 0,0-1 0,1 1 0,-1 0 0,0-1 0,1 1 0,0-1 0,-1 1 0,1-1 0,0 0 0,3 3 0,1 0 0,-1-1 0,0 0 0,1-1 0,0 1 0,0-1 0,0 0 0,0 0 0,1-1 0,-1 0 0,1 0 0,-1-1 0,1 1 0,11-1 0,11 1 0,56-5 0,-41 1 0,13 0-1365,-33 2-5461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21.643"/>
    </inkml:context>
    <inkml:brush xml:id="br0">
      <inkml:brushProperty name="width" value="0.05" units="cm"/>
      <inkml:brushProperty name="height" value="0.05" units="cm"/>
      <inkml:brushProperty name="color" value="#E71224"/>
    </inkml:brush>
  </inkml:definitions>
  <inkml:trace contextRef="#ctx0" brushRef="#br0">0 0 24575,'0'6'0,"6"1"0,1 5 0,0 1-8191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3.397"/>
    </inkml:context>
    <inkml:brush xml:id="br0">
      <inkml:brushProperty name="width" value="0.05" units="cm"/>
      <inkml:brushProperty name="height" value="0.05" units="cm"/>
      <inkml:brushProperty name="color" value="#E71224"/>
    </inkml:brush>
  </inkml:definitions>
  <inkml:trace contextRef="#ctx0" brushRef="#br0">91 115 24575,'-2'0'0,"0"-1"0,-1 1 0,1 0 0,0-1 0,0 0 0,0 0 0,0 1 0,0-1 0,0 0 0,0-1 0,-2 0 0,2 1 0,1 0 0,-1 0 0,1 0 0,-1 0 0,0 0 0,1 0 0,-1 0 0,0 1 0,0-1 0,0 1 0,1 0 0,-1-1 0,0 1 0,0 0 0,0 0 0,0 0 0,0 0 0,-2 1 0,3-1 0,-1 1 0,1-1 0,-1 1 0,1-1 0,0 1 0,-1 0 0,1-1 0,0 1 0,-1 0 0,1 0 0,0 0 0,0 0 0,0 0 0,0 1 0,0-1 0,0 0 0,0 0 0,0 1 0,0-1 0,1 0 0,-1 1 0,0-1 0,1 1 0,0-1 0,-1 1 0,1-1 0,0 1 0,-1-1 0,1 1 0,0-1 0,0 1 0,0-1 0,1 1 0,-1 2 0,1-1 0,0 0 0,-1 1 0,1-1 0,0 0 0,1 1 0,-1-1 0,1 0 0,-1 0 0,1 0 0,0 0 0,0-1 0,0 1 0,1 0 0,4 3 0,-5-4 0,1 0 0,0 0 0,-1 0 0,1-1 0,0 1 0,0-1 0,0 0 0,0 0 0,1 0 0,-1 0 0,0 0 0,0-1 0,0 0 0,1 1 0,-1-1 0,0 0 0,1-1 0,-1 1 0,0 0 0,0-1 0,1 0 0,-1 0 0,0 0 0,0 0 0,0 0 0,0-1 0,0 1 0,0-1 0,-1 0 0,1 0 0,0 0 0,-1 0 0,0 0 0,1-1 0,-1 1 0,0-1 0,0 1 0,0-1 0,-1 0 0,1 0 0,-1 0 0,1 0 0,-1 0 0,0 0 0,0 0 0,0 0 0,-1-1 0,1 1 0,-1 0 0,0 0 0,0-6 0,-1-1 0,0 0 0,-1 1 0,-1-1 0,1 1 0,-8-15 0,9 20 0,-1 0 0,0 0 0,0 1 0,-1-1 0,1 0 0,-1 1 0,1 0 0,-1-1 0,0 1 0,0 0 0,-1 0 0,1 1 0,-1-1 0,-5-2 0,22 16 342,17 8-2049,-9-11-5119</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5.596"/>
    </inkml:context>
    <inkml:brush xml:id="br0">
      <inkml:brushProperty name="width" value="0.05" units="cm"/>
      <inkml:brushProperty name="height" value="0.05" units="cm"/>
      <inkml:brushProperty name="color" value="#E71224"/>
    </inkml:brush>
  </inkml:definitions>
  <inkml:trace contextRef="#ctx0" brushRef="#br0">628 7 24575,'-1'-1'0,"0"0"0,0 1 0,0-1 0,0 0 0,0 1 0,0-1 0,0 1 0,0 0 0,0-1 0,0 1 0,0 0 0,0-1 0,0 1 0,0 0 0,0 0 0,0 0 0,0 0 0,0 0 0,0 0 0,0 0 0,0 1 0,-2-1 0,-30 4 0,-88 26 0,96-22 0,-1 0 0,1 2 0,-42 24 0,60-31 0,1 2 0,-1-1 0,1 1 0,-1 0 0,2 0 0,-1 1 0,0-1 0,1 1 0,0 1 0,1-1 0,-1 1 0,-5 11 0,8-13 0,-1 1 0,1-1 0,0 1 0,1-1 0,0 1 0,0 0 0,0 0 0,0 0 0,1-1 0,0 1 0,0 0 0,1 0 0,-1 0 0,1 0 0,1-1 0,-1 1 0,4 9 0,-3-12 0,-1 0 0,1 0 0,-1-1 0,1 1 0,0 0 0,0-1 0,0 0 0,1 1 0,-1-1 0,0 0 0,1 0 0,-1 0 0,1-1 0,0 1 0,0-1 0,0 1 0,-1-1 0,1 0 0,0 0 0,1 0 0,-1 0 0,0-1 0,0 1 0,0-1 0,5 0 0,7 0 0,1-2 0,-1 1 0,0-2 0,17-4 0,2-1 0,-25 7 0,-1 0 0,1 0 0,0 1 0,-1 0 0,1 1 0,0 0 0,-1 0 0,1 1 0,-1 0 0,0 0 0,1 1 0,-1 0 0,-1 0 0,11 7 0,-12-7 0,-1 1 0,1 0 0,-1 0 0,0 1 0,-1-1 0,1 1 0,-1 0 0,0 0 0,0 1 0,0-1 0,-1 1 0,0 0 0,0-1 0,-1 1 0,1 1 0,-1-1 0,0 0 0,-1 1 0,1 8 0,-1 2 0,-1-1 0,0 1 0,-1-1 0,-1 1 0,-1-1 0,-1 0 0,0 1 0,-1-2 0,-11 26 0,-7 8 0,-48 73 0,63-108 0,-1-2 0,-1 1 0,0-1 0,0-1 0,-2 0 0,-13 12 0,17-17 0,0-1 0,-1 0 0,1 0 0,-1 0 0,0-1 0,0 0 0,0-1 0,0 0 0,-1 0 0,-19 2 0,-115-4 0,83-3 0,14-1 0,44 3 0,-1-1 0,0 0 0,1 0 0,-1 0 0,1 0 0,0 0 0,-1-1 0,1 0 0,0 1 0,-5-5 0,7 6 11,1 0 0,0-1-1,-1 1 1,1 0 0,-1-1-1,1 1 1,0-1 0,-1 1-1,1-1 1,0 1 0,0 0-1,-1-1 1,1 1 0,0-1-1,0 0 1,0 1 0,0-1-1,0 1 1,-1-1 0,1 1-1,0-1 1,0 1 0,0-1-1,0 1 1,1-1 0,-1 1-1,0-1 1,0 0 0,0 1-1,0-1 1,1 0 0,12-11-1718,2 5-5119</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6.324"/>
    </inkml:context>
    <inkml:brush xml:id="br0">
      <inkml:brushProperty name="width" value="0.05" units="cm"/>
      <inkml:brushProperty name="height" value="0.05" units="cm"/>
      <inkml:brushProperty name="color" value="#E71224"/>
    </inkml:brush>
  </inkml:definitions>
  <inkml:trace contextRef="#ctx0" brushRef="#br0">50 0 24575,'1'45'0,"0"-1"0,-1 0 0,-3 0 0,-8 46 0,5-52 0,1 1 0,0 45 0,1-8 0,-5-14 0,6-48 0,1 0 0,0 0 0,1-1 0,0 1 0,1 0 0,2 18 0,0-24 0,2 20 0,1 0 0,2 0 0,14 37 0,-18-57 0,1 0 0,0 0 0,0-1 0,1 1 0,0-1 0,0 0 0,1 0 0,0-1 0,0 0 0,1 0 0,-1 0 0,1-1 0,0 0 0,1 0 0,11 5 0,-9-5 43,0-1 0,0-1-1,1 0 1,-1 0 0,1-1-1,-1 0 1,18 0 0,-10-2-470,0-2 0,0 1 1,30-8-1,-22 3-6399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6.829"/>
    </inkml:context>
    <inkml:brush xml:id="br0">
      <inkml:brushProperty name="width" value="0.05" units="cm"/>
      <inkml:brushProperty name="height" value="0.05" units="cm"/>
      <inkml:brushProperty name="color" value="#E71224"/>
    </inkml:brush>
  </inkml:definitions>
  <inkml:trace contextRef="#ctx0" brushRef="#br0">1 90 24575,'5'-5'0,"6"-1"0,7-1 0,6 2 0,-3-4 0,2 0 0,1 1 0,1 2 0,3 3 0,0 0 0,1-2 0,1-2 0,0 1 0,-1 2 0,1 0 0,0 3 0,-6 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7.979"/>
    </inkml:context>
    <inkml:brush xml:id="br0">
      <inkml:brushProperty name="width" value="0.05" units="cm"/>
      <inkml:brushProperty name="height" value="0.05" units="cm"/>
      <inkml:brushProperty name="color" value="#E71224"/>
    </inkml:brush>
  </inkml:definitions>
  <inkml:trace contextRef="#ctx0" brushRef="#br0">529 37 24575,'-2'0'0,"0"0"0,0-1 0,1 1 0,-1-1 0,0 0 0,0 1 0,0-1 0,0 0 0,-2-2 0,-15-5 0,1 7 0,1 1 0,0 1 0,0 1 0,0 0 0,-17 5 0,20-5 0,-7 3 0,0 1 0,0 1 0,0 1 0,1 0 0,-22 14 0,13-5 0,0 1 0,-42 36 0,64-48 0,-1 1 0,1 0 0,1 1 0,-1-1 0,1 1 0,1 1 0,0-1 0,0 1 0,0 0 0,1 0 0,0 0 0,-2 12 0,4-15 0,1 1 0,0-1 0,1 0 0,-1 0 0,1 1 0,0-1 0,1 0 0,0 0 0,0 1 0,0-1 0,1 0 0,-1 0 0,1 0 0,1 0 0,-1-1 0,1 1 0,0 0 0,1-1 0,-1 0 0,7 7 0,-4-5 0,1 1 0,1-1 0,0 0 0,0-1 0,0 0 0,1 0 0,-1 0 0,1-2 0,1 1 0,-1-1 0,1 0 0,-1-1 0,1 0 0,0 0 0,1-1 0,-1-1 0,0 0 0,0 0 0,1-1 0,-1 0 0,0-1 0,0 0 0,1 0 0,-1-1 0,0-1 0,18-6 0,-3-1 0,0-1 0,0 0 0,27-20 0,-44 26 0,0 0 0,-1-1 0,0 0 0,-1-1 0,1 1 0,-1-1 0,0 0 0,-1-1 0,0 0 0,0 1 0,0-2 0,-1 1 0,4-13 0,-5 11 0,11-31 0,7-47 0,-10 40 0,-7 37 0,-1-1 0,0 1 0,-1-1 0,-1 0 0,0 0 0,0 0 0,-1 1 0,-2-17 0,2 28 0,0-1 0,0 0 0,0 1 0,0-1 0,0 1 0,0-1 0,-1 0 0,1 1 0,0-1 0,0 1 0,-1-1 0,1 0 0,0 1 0,-1-1 0,1 1 0,-1-1 0,1 1 0,0-1 0,-1 1 0,1-1 0,-1 1 0,0 0 0,1-1 0,-1 1 0,0-1 0,0 1 0,0 0 0,1 1 0,-1-1 0,0 0 0,0 0 0,1 1 0,-1-1 0,0 0 0,1 1 0,-1-1 0,0 0 0,1 1 0,-1-1 0,1 1 0,-1-1 0,1 1 0,-1 0 0,0 0 0,-2 3 0,0 1 0,0-1 0,0 1 0,-3 9 0,1 3 0,1-1 0,1 1 0,0 0 0,1-1 0,1 1 0,1 0 0,0 0 0,1 0 0,6 32 0,-3-38 27,0 1-1,0-1 0,1 0 0,1 0 1,0-1-1,0 0 0,1 0 0,0 0 1,1-1-1,0 0 0,0 0 0,14 10 1,-16-15-113,0 1 1,1 0 0,-1-1-1,1 0 1,0-1 0,0 0-1,0 0 1,1 0 0,-1-1-1,1 0 1,-1 0 0,1-1-1,0 0 1,0 0 0,-1-1-1,1 0 1,0-1 0,0 1-1,14-4 1,-3-3-6741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8.507"/>
    </inkml:context>
    <inkml:brush xml:id="br0">
      <inkml:brushProperty name="width" value="0.05" units="cm"/>
      <inkml:brushProperty name="height" value="0.05" units="cm"/>
      <inkml:brushProperty name="color" value="#E71224"/>
    </inkml:brush>
  </inkml:definitions>
  <inkml:trace contextRef="#ctx0" brushRef="#br0">0 1 24575,'1'2'0,"-1"0"0,1 0 0,0 1 0,-1-1 0,1 0 0,0 0 0,0 0 0,3 4 0,5 11 0,-4 6 0,-1 1 0,-1 0 0,0 0 0,-2 0 0,-2 27 0,0-22 0,1 0 0,2 1 0,5 28 0,8 27 0,-10-50 0,1 0 0,2 0 0,16 40 0,-15-53 0,1-1 0,0 0 0,2-1 0,1 0 0,18 22 0,-25-34 0,0-1 0,1 0 0,0 0 0,0-1 0,0 0 0,1 0 0,0-1 0,0 0 0,1 0 0,-1-1 0,1 0 0,0 0 0,0-1 0,0 0 0,14 1 0,0-4-1365,-4-4-5461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8.982"/>
    </inkml:context>
    <inkml:brush xml:id="br0">
      <inkml:brushProperty name="width" value="0.05" units="cm"/>
      <inkml:brushProperty name="height" value="0.05" units="cm"/>
      <inkml:brushProperty name="color" value="#E71224"/>
    </inkml:brush>
  </inkml:definitions>
  <inkml:trace contextRef="#ctx0" brushRef="#br0">7 61 24575,'0'-5'0,"-5"-2"0,3 1 0,8 1 0,7 2 0,7 1 0,4 0 0,4 2 0,-3-5 0,4-2 0,2 1 0,6 1 0,7 2 0,1 0 0,-2 2 0,-9 1-8191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39.718"/>
    </inkml:context>
    <inkml:brush xml:id="br0">
      <inkml:brushProperty name="width" value="0.05" units="cm"/>
      <inkml:brushProperty name="height" value="0.05" units="cm"/>
      <inkml:brushProperty name="color" value="#E71224"/>
    </inkml:brush>
  </inkml:definitions>
  <inkml:trace contextRef="#ctx0" brushRef="#br0">113 327 24575,'12'1'0,"-1"0"0,1 1 0,-1 0 0,12 5 0,23 3 0,-26-7 0,0-1 0,0-1 0,0-1 0,0-1 0,0 0 0,0-2 0,35-8 0,-46 8 0,0 0 0,0-1 0,0 0 0,-1 0 0,0-1 0,0 0 0,0 0 0,8-8 0,-11 9 0,0-1 0,-1-1 0,0 1 0,0 0 0,0-1 0,0 0 0,-1 0 0,0 0 0,0 0 0,-1 0 0,0-1 0,2-9 0,-2 9 0,-1-1 0,-1 0 0,0 1 0,0-1 0,0 0 0,-1 1 0,0-1 0,0 0 0,-1 1 0,0-1 0,-1 1 0,1 0 0,-1 0 0,-1 0 0,1 0 0,-8-9 0,7 10 0,0 0 0,-1 0 0,1 1 0,-1 0 0,-1 0 0,1 0 0,-1 1 0,0 0 0,0 0 0,0 0 0,0 1 0,-1-1 0,0 2 0,1-1 0,-1 1 0,0 0 0,-12-2 0,6 3 0,1 1 0,-1 0 0,0 1 0,0 1 0,1 0 0,-1 0 0,1 1 0,0 1 0,0 0 0,0 1 0,0 0 0,-14 9 0,2 1 0,1 1 0,1 0 0,0 2 0,-30 32 0,44-41 0,1 1 0,0-1 0,0 1 0,1 1 0,0-1 0,1 1 0,-5 12 0,1 4 0,-11 52 0,18-68 0,1 0 0,0-1 0,0 1 0,1 0 0,1 0 0,-1 0 0,2 0 0,0 0 0,0 0 0,1-1 0,0 1 0,1-1 0,0 0 0,1 0 0,0 0 0,0 0 0,1-1 0,0 0 0,1 0 0,0-1 0,0 0 0,1 0 0,0-1 0,0 0 0,1 0 0,0-1 0,0 0 0,13 6 0,0-2 0,2-1 0,-1-2 0,1 0 0,0-2 0,0 0 0,0-1 0,1-2 0,0-1 0,-1 0 0,1-2 0,-1-1 0,34-7 0,66-10 0,29-6 0,-129 17-1365,-5-1-5461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51.587"/>
    </inkml:context>
    <inkml:brush xml:id="br0">
      <inkml:brushProperty name="width" value="0.05" units="cm"/>
      <inkml:brushProperty name="height" value="0.05" units="cm"/>
      <inkml:brushProperty name="color" value="#E71224"/>
    </inkml:brush>
  </inkml:definitions>
  <inkml:trace contextRef="#ctx0" brushRef="#br0">6866 0 24575,'-20'1'0,"1"0"0,-1 1 0,-23 6 0,-122 29 0,93-28 0,50-8 0,0 2 0,-28 7 0,26-4 0,-42 3 0,41-6 0,-37 8 0,-56 18 0,99-24 0,1-1 0,-1-1 0,-34 2 0,31-3 0,1 0 0,-34 8 0,30-5 0,-39 5 0,38-8 0,-36 10 0,35-6 0,0-2 0,0-1 0,-54-1 0,-5 1 0,0 11 0,58-9 0,-36 4 0,-46 6 0,75-8 0,-56 2 0,-59 6 0,-14-1 0,130-14 0,-27 0 0,-86 11 0,-111 10 0,-3-22 0,95-1 0,61 3 0,-120-3 0,129-11 0,75 9 0,0 0 0,1 2 0,-1 0 0,0 1 0,0 2 0,0 0 0,-28 5 0,11 1 0,-1-1 0,1-2 0,-53-1 0,60-1 0,0 2 0,-1 1 0,-57 16 0,1 0 0,-237 54 0,-54 10 0,-24-19 0,78-14 0,-1-5 0,-4 0 0,177-28 0,149-18 0,1-1 0,-1 1 0,0 0 0,0 0 0,1 1 0,-1-1 0,0 1 0,1 0 0,-1 0 0,1 0 0,0 0 0,0 0 0,0 1 0,0-1 0,0 1 0,0 0 0,1 0 0,-1 0 0,1 0 0,-4 7 0,1 3 0,-1 0 0,1 1 0,1-1 0,-4 22 0,-9 27 0,1-14 0,-16 70 0,27-86 0,1 0 0,1 0 0,2 1 0,5 63 0,2-58 0,2 1 0,1-1 0,15 38 0,-17-54 0,16 40 0,-11-31 0,8 34 0,-18-54 0,0-1 0,0 1 0,-1-1 0,0 1 0,-1 0 0,-1-1 0,-1 17 0,-17 72 0,-12 69 0,27-145 0,2 0 0,0 1 0,1-1 0,1 0 0,2 0 0,0 1 0,9 37 0,11 40 0,-13-56 0,-9-44 0,0 1 0,1-1 0,-1 0 0,0 0 0,0 0 0,0 0 0,0 0 0,0 0 0,0 1 0,0-1 0,0 0 0,0 0 0,-1 0 0,1 0 0,0 0 0,-1 0 0,1 0 0,-1 1 0,1-1 0,-1 0 0,1-1 0,-1 1 0,0 0 0,0 1 0,-1-1 0,1 0 0,-1 0 0,1-1 0,-1 1 0,1-1 0,-1 1 0,1-1 0,-1 0 0,0 0 0,1 1 0,-1-1 0,1 0 0,-1 0 0,0 0 0,-1-1 0,-7-1 0,0 0 0,0-1 0,1 0 0,-14-6 0,13 4 0,0-1 0,0 0 0,0 0 0,1-1 0,0 0 0,0 0 0,-9-11 0,-5-9 0,-20-30 0,23 30 0,-30-33 0,-15-19 0,26 29 0,39 50 0,-14-18 0,13 17 0,1 0 0,-1 1 0,1-1 0,-1 0 0,1 1 0,0-1 0,-1 0 0,1 1 0,0-1 0,-1 0 0,1 0 0,0 0 0,0 1 0,0-1 0,-1 0 0,1 0 0,0 0 0,0 1 0,0-1 0,0 0 0,1 0 0,-1 0 0,0 0 0,2 1 0,-1 0 0,1 0 0,-1 0 0,1 1 0,-1-1 0,1 1 0,-1-1 0,1 1 0,-1-1 0,1 1 0,-1 0 0,0 0 0,0 0 0,1 0 0,-1 0 0,0 0 0,2 2 0,1 0 0,105 72 0,151 77 0,-215-129 0,-28-16 0,0 1 0,-1 1 0,0 1 0,-1 0 0,0 1 0,14 14 0,-24-20 0,0 0 0,0 0 0,1-1 0,0 1 0,0-1 0,0 0 0,0-1 0,7 4 0,-10-6 0,0 0 0,1-1 0,-1 1 0,0-1 0,0 1 0,0-1 0,1 0 0,-1 0 0,0-1 0,0 1 0,1-1 0,-1 1 0,0-1 0,0 0 0,0 0 0,0 0 0,0-1 0,0 1 0,0-1 0,3-2 0,8-7 0,0-1 0,0 0 0,-2-1 0,1 0 0,10-17 0,31-30 0,-29 35 0,0 0 0,-1-2 0,26-39 0,-48 63 0,0-1 0,0 1 0,-1-1 0,1 0 0,-1 0 0,0 0 0,1-4 0,-2 7 0,1 0 0,-1 0 0,0 0 0,0 0 0,0 1 0,0-1 0,0 0 0,0 0 0,0 0 0,0 0 0,0 0 0,-1 0 0,1 1 0,0-1 0,0 0 0,-1 0 0,1 0 0,-1 1 0,1-1 0,-1 0 0,1 0 0,-1 1 0,1-1 0,-1 0 0,1 1 0,-1-1 0,0 1 0,0-1 0,1 1 0,-1-1 0,0 1 0,0-1 0,1 1 0,-1 0 0,0-1 0,0 1 0,-1 0 0,2 0-32,-1 0-1,1 0 1,-1 0-1,1 0 1,0 0-1,-1 0 1,1 0-1,0 0 1,-1 0-1,1 0 1,0 0-1,-1 0 1,1 1-1,0-1 1,-1 0-1,1 0 1,0 0-1,-1 1 1,1-1-1,0 0 1,0 0-1,-1 1 1,1-1-1,0 0 1,0 0-1,0 1 1,-1-1-1,1 0 1,0 1-1,0-1 1,0 0-1,0 1 1,0-1-1,-1 0 1,1 1-1,0-1 0,0 1 1,0-1-1,0 0 1,0 1-1,0 0 1,0 10-6794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55.101"/>
    </inkml:context>
    <inkml:brush xml:id="br0">
      <inkml:brushProperty name="width" value="0.05" units="cm"/>
      <inkml:brushProperty name="height" value="0.05" units="cm"/>
      <inkml:brushProperty name="color" value="#E71224"/>
    </inkml:brush>
  </inkml:definitions>
  <inkml:trace contextRef="#ctx0" brushRef="#br0">89 1837 24575,'-12'34'0,"12"-34"0,0 0 0,0 0 0,0 0 0,-1 0 0,1 0 0,0 0 0,0 0 0,0 0 0,0 0 0,0 0 0,0 0 0,0 0 0,0 0 0,0 0 0,0 0 0,0 0 0,0 0 0,0 0 0,0 0 0,0 0 0,0 0 0,0 0 0,-1 0 0,1 0 0,0 0 0,0 0 0,0 0 0,0 0 0,0 0 0,0 0 0,0 0 0,0 0 0,0 1 0,0-1 0,0 0 0,0 0 0,0 0 0,0 0 0,0 0 0,0 0 0,0 0 0,-4-10 0,-2-16 0,1-43 0,3 38 0,-8-45 0,3 36 0,-2-65 0,5 42 0,-9-9 0,9 52 0,-5-37 0,8-128 0,2 105 0,-1 73 0,0 0 0,0 0 0,1 0 0,0 0 0,1 0 0,-1 0 0,1 1 0,0-1 0,1 1 0,0-1 0,4-6 0,-4 9 0,0-1 0,1 1 0,-1 0 0,1 1 0,0-1 0,0 1 0,0-1 0,1 1 0,-1 1 0,1-1 0,0 1 0,0-1 0,0 1 0,0 0 0,6-1 0,25-7 0,-13 3 0,1 1 0,0 0 0,39-2 0,55-7 0,-29 3 0,-16 9 0,-52 3 0,1-1 0,-1 0 0,37-9 0,-28 4 0,57-4 0,14-3 0,-15 0 0,-58 11 0,-1-2 0,28-8 0,-25 6 0,0 1 0,1 1 0,-1 2 0,62 3 0,31-3 0,-38-11 0,-56 7 0,35-2 0,-31 7 0,-4 0 0,57-10 0,-1-1 0,-57 9 0,53-12 0,98-21 0,-54 13 0,26 2 0,-32 7 0,-85 9 0,40 1 0,-6 1 0,-46-1 0,35-8 0,-14 1 0,42-7 0,-28 4 0,0 3 0,0 2 0,69-1 0,-123 10 0,25 1 0,0-2 0,0-1 0,31-6 0,4-8 0,70-28 0,-111 37 0,38-7 0,-15 5 0,-12 3 0,-1 1 0,0 2 0,45 1 0,17-1 0,-69 0 0,27-7 0,19-2 0,-35 6 0,1-1 0,69-25 0,-75 21 0,0 2 0,1 0 0,0 2 0,47-3 0,-51 7 0,41-8 0,11-2 0,-61 10 0,1 0 0,-1-2 0,0 0 0,-1-1 0,1-1 0,26-15 0,-42 21 0,-1 0 0,1-1 0,-1 0 0,1 1 0,-1-1 0,0 0 0,0 0 0,0 0 0,0-1 0,0 1 0,0 0 0,2-6 0,-3 7 0,-1 0 0,0 0 0,1 0 0,-1 0 0,0 0 0,0 0 0,0 0 0,0 0 0,0 0 0,0 0 0,0 0 0,0 0 0,0 0 0,0 0 0,-1 0 0,1 0 0,0 0 0,-1 0 0,1 0 0,-1 0 0,1 0 0,-1 1 0,1-1 0,-1 0 0,0 0 0,1 0 0,-1 1 0,0-1 0,1 0 0,-1 1 0,0-1 0,0 1 0,0-1 0,0 1 0,0-1 0,0 1 0,0-1 0,0 1 0,0 0 0,-1-1 0,-177-53 0,172 53 0,-111-30 0,83 25 0,-1 2 0,1 1 0,-1 2 0,-41 3 0,13 0 0,37 2 0,23 1 0,13 5 0,0-5 0,-1 0 0,1 0 0,0-1 0,0 0 0,0-1 0,0 0 0,1 0 0,11 1 0,7-1 0,43-1 0,-5 0 0,-48 0 0,-1 1 0,1 0 0,0 1 0,-1 1 0,0 1 0,0 0 0,-1 1 0,1 1 0,-2 0 0,29 21 0,-24-17 0,-16-10 0,-1-1 0,0 1 0,0 0 0,0 0 0,0 0 0,5 5 0,-8-7 0,0 1 0,0-1 0,1 1 0,-1-1 0,0 1 0,0-1 0,0 1 0,0-1 0,0 1 0,1-1 0,-1 1 0,0-1 0,0 1 0,0-1 0,0 1 0,-1-1 0,1 1 0,0-1 0,0 1 0,0-1 0,0 1 0,0-1 0,-1 1 0,1-1 0,0 1 0,0-1 0,-1 0 0,1 1 0,0-1 0,-1 1 0,1-1 0,0 0 0,-1 1 0,1-1 0,-1 0 0,0 1 0,-17 11 0,16-11 0,-40 24 0,3-4 0,-63 48 0,102-69-28,-1 1 1,1 0-1,-1-1 0,1 1 0,-1-1 0,1 1 0,-1-1 0,0 1 0,1-1 1,-1 1-1,0-1 0,1 0 0,-1 1 0,0-1 0,1 0 0,-1 0 1,0 1-1,0-1 0,1 0 0,-1 0 0,0 0 0,0 0 0,1 0 1,-1 0-1,0 0 0,0 0 0,1 0 0,-1-1 0,0 1 0,1 0 1,-1 0-1,0 0 0,0-1 0,1 1 0,-1-1 0,1 1 0,-1 0 0,0-1 1,1 1-1,-1-1 0,1 1 0,-1-1 0,1 0 0,-1 1 0,1-1 1,-1 1-1,1-1 0,-1 0 0,-7-13-6798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57.144"/>
    </inkml:context>
    <inkml:brush xml:id="br0">
      <inkml:brushProperty name="width" value="0.05" units="cm"/>
      <inkml:brushProperty name="height" value="0.05" units="cm"/>
      <inkml:brushProperty name="color" value="#E71224"/>
    </inkml:brush>
  </inkml:definitions>
  <inkml:trace contextRef="#ctx0" brushRef="#br0">322 51 24575,'5'0'0,"0"0"0,0-1 0,0 0 0,0 0 0,0 0 0,5-3 0,-8 4 0,-1-1 0,1 0 0,0 1 0,-1-1 0,1 0 0,-1 0 0,1 0 0,-1 0 0,0 0 0,1 0 0,-1 0 0,0-1 0,0 1 0,0 0 0,1-1 0,-2 1 0,1-1 0,0 1 0,0-1 0,0-2 0,-1 4 0,0-1 0,1 0 0,-1 1 0,-1-1 0,1 0 0,0 1 0,0-1 0,0 1 0,0-1 0,0 0 0,-1 1 0,1-1 0,0 0 0,0 1 0,-1-1 0,1 1 0,0-1 0,-1 1 0,1-1 0,-1 1 0,1-1 0,-1 1 0,1-1 0,-1 1 0,1 0 0,-1-1 0,1 1 0,-1 0 0,0-1 0,1 1 0,-1 0 0,1 0 0,-1 0 0,0 0 0,1-1 0,-1 1 0,0 0 0,1 0 0,-1 0 0,0 0 0,1 0 0,-2 1 0,-2-1 0,1 0 0,-1 0 0,0 0 0,1 1 0,-1 0 0,-4 1 0,-2 2 0,1 1 0,-1 1 0,1-1 0,1 1 0,-1 1 0,1 0 0,0 0 0,-7 9 0,-55 71 0,58-71 0,-34 50 0,-20 26 0,62-87-195,0-1 0,-1 1 0,0-1 0,1 0 0,-1-1 0,-8 5 0,-8 2-6631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4.624"/>
    </inkml:context>
    <inkml:brush xml:id="br0">
      <inkml:brushProperty name="width" value="0.05" units="cm"/>
      <inkml:brushProperty name="height" value="0.05" units="cm"/>
      <inkml:brushProperty name="color" value="#E71224"/>
    </inkml:brush>
  </inkml:definitions>
  <inkml:trace contextRef="#ctx0" brushRef="#br0">0 347 24575,'4'0'0,"64"3"0,-61-2 0,0 1 0,0-1 0,0 1 0,0 1 0,-1-1 0,1 1 0,9 6 0,16 8 0,-22-14 0,-22-13 0,-3-1 0,0 0 0,0-1 0,1 0 0,1-1 0,-23-29 0,33 38 0,0-1 0,1 1 0,-1-1 0,1 1 0,0-1 0,0 0 0,0 0 0,1 1 0,0-1 0,0-1 0,0 1 0,0 0 0,1 0 0,0 0 0,0 0 0,1 0 0,-1 0 0,1 0 0,0 0 0,0 0 0,1 0 0,-1 0 0,1 0 0,0 0 0,0 1 0,6-9 0,0 1 0,1-1 0,0 1 0,1 1 0,0 0 0,1 0 0,0 1 0,1 1 0,-1-1 0,2 2 0,0 0 0,0 0 0,18-7 0,-26 14 27,0 0-1,0 0 0,1 0 0,-1 0 1,0 1-1,0 0 0,0 0 0,1 1 1,-1-1-1,0 1 0,0 0 0,8 3 1,-10-3-113,0 0 1,1 0 0,-1 0-1,0 1 1,0-1 0,0 1-1,0 0 1,0 0 0,0 0-1,-1 0 1,1 1 0,-1-1-1,1 1 1,-1 0 0,0-1-1,0 1 1,0 0 0,0 0-1,1 4 1,-1 6-6741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59.196"/>
    </inkml:context>
    <inkml:brush xml:id="br0">
      <inkml:brushProperty name="width" value="0.05" units="cm"/>
      <inkml:brushProperty name="height" value="0.05" units="cm"/>
      <inkml:brushProperty name="color" value="#E71224"/>
    </inkml:brush>
  </inkml:definitions>
  <inkml:trace contextRef="#ctx0" brushRef="#br0">194 1 24575,'-1'0'0,"-1"0"0,0 1 0,0-1 0,0 1 0,1-1 0,-1 1 0,0 0 0,1 0 0,-1 0 0,1 0 0,-1 0 0,1 0 0,-1 0 0,1 0 0,0 1 0,-2 2 0,-20 27 0,18-22 0,-1 2 0,0 0 0,1 1 0,0 0 0,1 0 0,1 0 0,-3 16 0,2-13 0,0 1 0,0-1 0,-10 21 0,-1-7-455,0-1 0,-21 26 0,26-39-6371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8:59.803"/>
    </inkml:context>
    <inkml:brush xml:id="br0">
      <inkml:brushProperty name="width" value="0.05" units="cm"/>
      <inkml:brushProperty name="height" value="0.05" units="cm"/>
      <inkml:brushProperty name="color" value="#E71224"/>
    </inkml:brush>
  </inkml:definitions>
  <inkml:trace contextRef="#ctx0" brushRef="#br0">122 1 24575,'0'5'0,"0"7"0,-5 1 0,-2 4 0,1 3 0,-4 5 0,-1 1 0,3 3 0,-3 0 0,0 1 0,2 1 0,-2-6 0,0-2 0,2 1 0,3 0 0,3 2 0,1-8 0,1-8-8191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0.317"/>
    </inkml:context>
    <inkml:brush xml:id="br0">
      <inkml:brushProperty name="width" value="0.05" units="cm"/>
      <inkml:brushProperty name="height" value="0.05" units="cm"/>
      <inkml:brushProperty name="color" value="#E71224"/>
    </inkml:brush>
  </inkml:definitions>
  <inkml:trace contextRef="#ctx0" brushRef="#br0">57 0 24575,'0'5'0,"0"7"0,0 6 0,0 5 0,0 4 0,0 2 0,-4 1 0,-3 1 0,1 0 0,1-1 0,2 1 0,-5-1 0,0-1 0,1 1 0,2-10 0,1-14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1.671"/>
    </inkml:context>
    <inkml:brush xml:id="br0">
      <inkml:brushProperty name="width" value="0.05" units="cm"/>
      <inkml:brushProperty name="height" value="0.05" units="cm"/>
      <inkml:brushProperty name="color" value="#E71224"/>
    </inkml:brush>
  </inkml:definitions>
  <inkml:trace contextRef="#ctx0" brushRef="#br0">337 1 24575,'0'27'0,"1"2"0,-1 0 0,-1 0 0,-10 51 0,5-53 0,2 1 0,-2 45 0,-1 12 0,6-77 0,1 1 0,0-1 0,2 16 0,-1 15 0,-1-38 0,0-1 0,0 0 0,0 0 0,0 1 0,0-1 0,0 0 0,0 0 0,0 1 0,0-1 0,0 0 0,0 0 0,0 1 0,0-1 0,0 0 0,-1 0 0,1 0 0,0 1 0,0-1 0,0 0 0,0 0 0,-1 0 0,1 1 0,0-1 0,0 0 0,0 0 0,-1 0 0,1 0 0,0 0 0,0 0 0,-1 1 0,1-1 0,0 0 0,0 0 0,-1 0 0,1 0 0,0 0 0,-12-5 0,-14-17 0,22 18 0,-73-61 0,-86-82 0,147 122 0,16 25 0,-1-1 0,1 1 0,0 0 0,0-1 0,0 1 0,0-1 0,0 1 0,0-1 0,-1 1 0,1-1 0,0 1 0,0 0 0,1-1 0,-1 1 0,0-1 0,0 1 0,0-1 0,0 1 0,0-1 0,0 1 0,1 0 0,-1-1 0,1 0 0,-1 1 0,1 0 0,-1-1 0,1 1 0,0 0 0,-1 0 0,1 0 0,0-1 0,-1 1 0,1 0 0,0 0 0,-1 0 0,1 0 0,0 0 0,-1 0 0,1 0 0,0 1 0,-1-1 0,1 0 0,1 0 0,8 4 0,0 0 0,-1 1 0,1 0 0,-1 1 0,0-1 0,0 2 0,13 11 0,8 6 0,60 47 0,-10-6 0,-61-49 0,-14-12 0,-1 0 0,1-1 0,-1 1 0,1-1 0,0 0 0,6 3 0,-9-6 0,0 1 0,-1-1 0,1 1 0,-1-1 0,1 0 0,0 0 0,-1 0 0,1 0 0,0 0 0,-1 0 0,1-1 0,-1 1 0,1 0 0,0-1 0,-1 1 0,1-1 0,-1 0 0,1 1 0,-1-1 0,0 0 0,1 0 0,-1 0 0,0 0 0,1 0 0,-1 0 0,1-2 0,28-30 0,31-47 0,-17 22 0,-32 44 0,-7 8 0,1-1 0,-1 1 0,8-15 0,-12 19 0,0 0 0,-1 0 0,1 0 0,0 0 0,-1 0 0,1 0 0,-1 0 0,0 0 0,1 0 0,-1 0 0,0 0 0,0-1 0,-1 1 0,1 0 0,0 0 0,-1 0 0,1 0 0,-1 0 0,0 0 0,-1-3 0,-1 0 34,-20-46-1433,17 31-5427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3.564"/>
    </inkml:context>
    <inkml:brush xml:id="br0">
      <inkml:brushProperty name="width" value="0.05" units="cm"/>
      <inkml:brushProperty name="height" value="0.05" units="cm"/>
      <inkml:brushProperty name="color" value="#E71224"/>
    </inkml:brush>
  </inkml:definitions>
  <inkml:trace contextRef="#ctx0" brushRef="#br0">2 13 24575,'-1'0'0,"1"-1"0,0 1 0,0 0 0,0-1 0,0 1 0,0 0 0,0-1 0,0 1 0,0-1 0,0 1 0,0 0 0,0-1 0,0 1 0,0-1 0,0 1 0,0 0 0,1-1 0,-1 1 0,0 0 0,0-1 0,0 1 0,0 0 0,1-1 0,-1 1 0,0 0 0,0-1 0,1 1 0,-1 0 0,0 0 0,1-1 0,-1 1 0,0 0 0,1 0 0,-1 0 0,0 0 0,1-1 0,-1 1 0,1 0 0,-1 0 0,0 0 0,1 0 0,-1 0 0,0 0 0,1 0 0,-1 0 0,1 0 0,-1 0 0,0 0 0,1 0 0,-1 0 0,1 0 0,-1 0 0,0 1 0,1-1 0,-1 0 0,0 0 0,1 0 0,-1 0 0,0 1 0,1-1 0,1 2 0,1-1 0,-1 1 0,0 0 0,0 0 0,0 0 0,0-1 0,3 6 0,4 10 0,-1 1 0,0 0 0,-2 0 0,0 1 0,7 34 0,-8-3 0,-2 0 0,-4 79 0,-2-36 0,3-16 0,-1-70 342,-3-8-2049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4.258"/>
    </inkml:context>
    <inkml:brush xml:id="br0">
      <inkml:brushProperty name="width" value="0.05" units="cm"/>
      <inkml:brushProperty name="height" value="0.05" units="cm"/>
      <inkml:brushProperty name="color" value="#E71224"/>
    </inkml:brush>
  </inkml:definitions>
  <inkml:trace contextRef="#ctx0" brushRef="#br0">1 153 24575,'-1'-4'0,"1"-1"0,0 0 0,0 1 0,1-1 0,-1 1 0,1-1 0,0 1 0,1-1 0,-1 1 0,1-1 0,-1 1 0,1 0 0,1 0 0,-1 0 0,0 0 0,1 0 0,0 1 0,0-1 0,0 1 0,0 0 0,1 0 0,-1 0 0,1 0 0,0 0 0,7-3 0,1-1 0,1 0 0,1 0 0,0 2 0,-1-1 0,27-5 0,-35 10 0,0 0 0,0 0 0,0 0 0,1 1 0,-1 0 0,0 0 0,0 0 0,0 1 0,1-1 0,-1 1 0,0 0 0,0 1 0,0-1 0,0 1 0,-1 0 0,1 0 0,0 1 0,-1 0 0,9 5 0,-10-4 0,0 0 0,0 0 0,-1 0 0,1 0 0,-1 0 0,0 0 0,0 1 0,0-1 0,-1 1 0,1 0 0,-1-1 0,0 1 0,0 0 0,-1 0 0,0-1 0,0 9 0,0 1 0,-1-1 0,-1 1 0,0 0 0,-7 20 0,7-28 25,0-1-1,0 1 0,0-1 1,-1 1-1,0-1 1,0 0-1,0 0 0,-1 0 1,1-1-1,-1 1 0,0-1 1,-1 0-1,-5 5 1,3-5-196,1 0 0,-1 0 1,0-1-1,0 0 0,0-1 1,0 1-1,-1-1 0,1-1 1,-15 2-1,-4-1-6655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5.319"/>
    </inkml:context>
    <inkml:brush xml:id="br0">
      <inkml:brushProperty name="width" value="0.05" units="cm"/>
      <inkml:brushProperty name="height" value="0.05" units="cm"/>
      <inkml:brushProperty name="color" value="#E71224"/>
    </inkml:brush>
  </inkml:definitions>
  <inkml:trace contextRef="#ctx0" brushRef="#br0">0 136 24575,'0'8'0,"1"1"0,0-1 0,0 0 0,1 0 0,0 0 0,0 0 0,0 0 0,1 0 0,1-1 0,-1 1 0,1-1 0,1 0 0,-1 0 0,1 0 0,0-1 0,1 0 0,-1 0 0,1 0 0,0-1 0,8 6 0,-11-9 0,1 0 0,-1-1 0,1 1 0,0-1 0,-1 0 0,1 0 0,0 0 0,0 0 0,-1-1 0,1 1 0,0-1 0,0 0 0,0 0 0,0-1 0,-1 1 0,1-1 0,0 0 0,0 1 0,5-4 0,-4 3 0,-1-1 0,1 0 0,-1 0 0,0-1 0,1 1 0,-1-1 0,0 0 0,0 0 0,-1-1 0,1 1 0,-1-1 0,0 1 0,1-1 0,4-9 0,-1-1 0,0-1 0,-1 0 0,4-17 0,-8 25 0,-1 0 0,0 0 0,0 0 0,0 0 0,-1 0 0,0 0 0,-1 0 0,0 0 0,-2-12 0,0 6 0,1 3 0,-1 0 0,-6-18 0,8 26 0,0 1 0,1-1 0,-1 1 0,0-1 0,1 1 0,-1 0 0,0-1 0,0 1 0,0 0 0,0 0 0,-1 0 0,1-1 0,0 1 0,0 0 0,-1 1 0,1-1 0,-1 0 0,1 0 0,0 0 0,-1 1 0,1-1 0,-1 1 0,0-1 0,-2 1 0,3 0 0,-1 0 0,1 1 0,0-1 0,0 0 0,0 1 0,0-1 0,-1 1 0,1 0 0,0-1 0,0 1 0,0 0 0,0 0 0,0 0 0,1 0 0,-1-1 0,0 1 0,0 0 0,1 1 0,-1-1 0,0 0 0,1 0 0,-1 0 0,1 0 0,-1 0 0,1 1 0,0-1 0,-1 2 0,-5 38 0,6-38 0,-1 7 38,1 1 0,0 0 0,1-1 0,1 1 0,-1-1 0,2 0 0,-1 1 0,7 14 0,-7-20-124,0-1 1,0 1 0,0 0-1,1-1 1,0 0 0,0 1-1,0-1 1,0 0 0,1 0-1,0-1 1,-1 1 0,1-1-1,1 0 1,-1 0 0,0 0-1,1-1 1,-1 1 0,1-1-1,5 2 1,11 0-6741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6.335"/>
    </inkml:context>
    <inkml:brush xml:id="br0">
      <inkml:brushProperty name="width" value="0.05" units="cm"/>
      <inkml:brushProperty name="height" value="0.05" units="cm"/>
      <inkml:brushProperty name="color" value="#E71224"/>
    </inkml:brush>
  </inkml:definitions>
  <inkml:trace contextRef="#ctx0" brushRef="#br0">0 15 24575,'0'-1'0,"0"1"0,0-1 0,1 0 0,-1 1 0,0-1 0,0 0 0,0 1 0,1-1 0,-1 0 0,1 1 0,-1-1 0,0 1 0,1-1 0,-1 1 0,1-1 0,-1 1 0,1-1 0,-1 1 0,1-1 0,-1 1 0,1 0 0,0-1 0,-1 1 0,1 0 0,-1-1 0,1 1 0,0 0 0,-1 0 0,1 0 0,0 0 0,0 0 0,-1 0 0,1 0 0,0 0 0,-1 0 0,1 0 0,0 0 0,-1 0 0,1 0 0,0 0 0,0 1 0,3-1 0,-1 1 0,1 0 0,-1 0 0,0 0 0,1 0 0,-1 1 0,4 1 0,-1 2 0,1 1 0,-1-1 0,0 1 0,0 0 0,-1 0 0,0 1 0,0 0 0,0 0 0,6 13 0,0 6 0,14 41 0,-15-37 0,-5-12 0,0 0 0,2 26 0,6 24 0,-5-36 0,-2 0 0,-1 1 0,0 41 0,14-197 0,-16 105 0,1 1 0,11-30 0,-13 42 0,-1 1 0,1 0 0,0 0 0,0 0 0,1 0 0,-1 0 0,1 0 0,0 0 0,0 1 0,0 0 0,0-1 0,0 1 0,1 0 0,0 1 0,7-5 0,-10 6 0,1 1 0,-1-1 0,1 1 0,-1-1 0,1 1 0,-1 0 0,1 0 0,0-1 0,-1 1 0,1 0 0,-1 1 0,1-1 0,-1 0 0,1 0 0,-1 1 0,1-1 0,-1 1 0,1-1 0,-1 1 0,3 1 0,-2 0 0,1-1 0,-1 1 0,0 0 0,0 1 0,0-1 0,0 0 0,0 1 0,-1-1 0,1 1 0,1 2 0,1 5 0,-1-1 0,1 0 0,-2 1 0,1-1 0,1 16 0,-1 3 0,-1 32 0,-2-50 0,-1-1 0,0 1 0,0-1 0,-1 1 0,0-1 0,-1 1 0,-3 8 0,4-15 11,1 0 0,-1-1-1,1 1 1,-1-1 0,0 1-1,0-1 1,0 0 0,0 0-1,-1 0 1,1 0 0,0 0-1,-1 0 1,1-1 0,-1 1-1,-3 1 1,0-1 8,1 0 0,0-1 0,0 0 0,-1 0 0,1 0 0,-1 0 0,1-1 0,-7 0 0,2-1-209,0 0 0,1-1 1,-1 0-1,0 0 0,1-1 1,-1 0-1,1-1 1,-18-9-1,11 2-6636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7.397"/>
    </inkml:context>
    <inkml:brush xml:id="br0">
      <inkml:brushProperty name="width" value="0.05" units="cm"/>
      <inkml:brushProperty name="height" value="0.05" units="cm"/>
      <inkml:brushProperty name="color" value="#E71224"/>
    </inkml:brush>
  </inkml:definitions>
  <inkml:trace contextRef="#ctx0" brushRef="#br0">1 23 24575,'0'-1'0,"0"0"0,-1 0 0,1 1 0,0-1 0,0 0 0,0 0 0,0 0 0,0 0 0,1 0 0,-1 0 0,0 0 0,0 0 0,0 1 0,1-1 0,-1 0 0,0 0 0,1 0 0,-1 1 0,1-1 0,-1 0 0,1 0 0,0 1 0,-1-1 0,1 0 0,-1 1 0,3-2 0,-2 2 0,0 0 0,0 0 0,0 1 0,0-1 0,0 0 0,0 0 0,0 1 0,0-1 0,0 0 0,0 1 0,0 0 0,0-1 0,0 1 0,0-1 0,0 1 0,0 0 0,-1 0 0,2 0 0,4 5 0,0 1 0,0-1 0,-1 1 0,7 12 0,2 11 0,-2 1 0,-1 1 0,-2-1 0,9 54 0,-9-40 0,23 68 0,-22-82 0,-1-4 0,13 25 0,-19-45 0,1-1 0,0 1 0,0-1 0,0 0 0,1 0 0,0 0 0,0 0 0,11 7 0,-14-11 0,1 0 0,-1-1 0,1 1 0,0-1 0,-1 0 0,1 0 0,0 0 0,0 0 0,0 0 0,0 0 0,0-1 0,0 0 0,0 0 0,0 0 0,4 0 0,-2-1 0,0 0 0,1 0 0,-1 0 0,0-1 0,0 0 0,0 0 0,0 0 0,5-4 0,0 0 0,-1-1 0,0 0 0,0-1 0,0 0 0,-1 0 0,0-1 0,9-13 0,-12 13 0,0-1 0,0 1 0,-1-1 0,-1 0 0,1 0 0,-2 0 0,1-1 0,-1 1 0,-1-1 0,0 1 0,-1-1 0,0 1 0,0-1 0,-1 1 0,0-1 0,-1 1 0,-4-13 0,4 15 0,-4-23 0,5 29 0,1 1 0,0-1 0,0 1 0,0-1 0,0 0 0,0 1 0,0-1 0,0 1 0,0-1 0,1 1 0,-1-1 0,1 1 0,-1-1 0,1 1 0,1-3 0,-2 4 0,1 0 0,-1 0 0,1-1 0,-1 1 0,1 0 0,-1 0 0,1 0 0,-1 0 0,1 0 0,0 0 0,-1 0 0,1 0 0,-1 1 0,1-1 0,-1 0 0,1 0 0,-1 0 0,1 1 0,-1-1 0,1 0 0,-1 0 0,0 1 0,1-1 0,-1 0 0,1 1 0,-1-1 0,0 0 0,1 1 0,-1-1 0,0 1 0,1 0 0,15 17 0,-15-16 0,5 5 27,-1 1-1,-1-1 0,1 1 0,-1 0 1,-1 1-1,0-1 0,0 1 0,0-1 1,-1 1-1,-1 0 0,1 0 0,-1 18 1,-1-8-369,-1 1 1,-1 0 0,-1-1-1,-9 36 1,6-34-6485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7.910"/>
    </inkml:context>
    <inkml:brush xml:id="br0">
      <inkml:brushProperty name="width" value="0.05" units="cm"/>
      <inkml:brushProperty name="height" value="0.05" units="cm"/>
      <inkml:brushProperty name="color" value="#E71224"/>
    </inkml:brush>
  </inkml:definitions>
  <inkml:trace contextRef="#ctx0" brushRef="#br0">14 41 24575,'0'-5'0,"-5"-2"0,-2-5 0,5 0 0,4 7 0,1 10 0,5 3 0,1 6 0,-1 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6.828"/>
    </inkml:context>
    <inkml:brush xml:id="br0">
      <inkml:brushProperty name="width" value="0.05" units="cm"/>
      <inkml:brushProperty name="height" value="0.05" units="cm"/>
      <inkml:brushProperty name="color" value="#E71224"/>
    </inkml:brush>
  </inkml:definitions>
  <inkml:trace contextRef="#ctx0" brushRef="#br0">65 102 24575,'0'-2'0,"0"0"0,0 0 0,-1-1 0,1 1 0,0 0 0,-1 0 0,1 0 0,-1-1 0,0 1 0,0 0 0,0 0 0,0 0 0,0 0 0,0 0 0,0 1 0,-1-1 0,1 0 0,-1 0 0,1 1 0,-1-1 0,0 1 0,1 0 0,-1-1 0,0 1 0,0 0 0,0 0 0,0 0 0,-3-1 0,-13-8 0,8-1 0,10 11 0,0-1 0,0 1 0,0 0 0,0 0 0,0-1 0,0 1 0,0 0 0,0-1 0,0 1 0,0 0 0,0 0 0,0-1 0,1 1 0,-1 0 0,0 0 0,0-1 0,0 1 0,0 0 0,1 0 0,-1-1 0,0 1 0,0 0 0,0 0 0,1 0 0,-1-1 0,0 1 0,0 0 0,1 0 0,28-8 0,-23 6 0,23-2 0,1 0 0,0 2 0,0 1 0,38 3 0,-41 3 342,-26-5-390,-1 0 1,1 0-1,0 0 1,-1 0 0,1 1-1,-1-1 1,1 0-1,0 0 1,-1 0 0,1 0-1,0 1 1,-1-1-1,1 0 1,-1 1-1,1-1 1,-1 0 0,1 1-1,-1-1 1,1 1-1,-1-1 1,1 1 0,-1-1-1,1 1 1,-1-1-1,0 1 1,1-1 0,-1 1-1,0-1 1,0 1-1,1 0 1,-1-1 0,0 1-1,0 0 1,0-1-1,0 2 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8.837"/>
    </inkml:context>
    <inkml:brush xml:id="br0">
      <inkml:brushProperty name="width" value="0.05" units="cm"/>
      <inkml:brushProperty name="height" value="0.05" units="cm"/>
      <inkml:brushProperty name="color" value="#E71224"/>
    </inkml:brush>
  </inkml:definitions>
  <inkml:trace contextRef="#ctx0" brushRef="#br0">147 0 24575,'-2'0'0,"0"1"0,1-1 0,-1 1 0,0-1 0,0 1 0,1 0 0,-1-1 0,1 1 0,-1 0 0,0 0 0,1 0 0,0 0 0,-1 1 0,1-1 0,0 0 0,-3 3 0,-18 27 0,16-22 0,-2 4 0,0-1 0,1 1 0,0 0 0,1 1 0,-8 22 0,14-34 0,0 0 0,-1-1 0,1 1 0,0 0 0,0-1 0,0 1 0,0 0 0,0-1 0,1 1 0,-1-1 0,0 1 0,1 0 0,-1-1 0,1 1 0,0-1 0,-1 1 0,1-1 0,0 1 0,0-1 0,0 0 0,0 1 0,0-1 0,0 0 0,0 0 0,0 0 0,1 0 0,-1 0 0,0 0 0,1 0 0,-1 0 0,1 0 0,-1-1 0,1 1 0,-1-1 0,1 1 0,0-1 0,2 1 0,8 1 0,1 0 0,-1 0 0,0-2 0,15 0 0,-4 1 0,-19-1 0,0 0 0,0 1 0,1 0 0,-1 0 0,0 0 0,0 0 0,0 1 0,0-1 0,0 1 0,-1 0 0,1 1 0,0-1 0,-1 0 0,0 1 0,1 0 0,-1 0 0,5 6 0,-7-7 0,1 1 0,0 0 0,-1-1 0,0 1 0,0 0 0,0 0 0,0 0 0,0 0 0,0 0 0,-1-1 0,1 1 0,-1 1 0,0-1 0,0 0 0,0 0 0,0 0 0,-1 0 0,1 0 0,-1 0 0,0-1 0,0 1 0,0 0 0,0 0 0,0 0 0,-3 3 0,0 0 18,0-1 0,0 1 0,-1-1 0,1 0 0,-2-1 0,1 1 0,0-1 0,-1 0 0,1 0 0,-1-1 0,0 0 0,-1 0 0,1 0 0,0-1 0,-1 1 0,1-2 0,-1 1 0,-11 1 0,13-3-84,0 1 0,0-1 1,0 1-1,0-1 0,0-1 1,0 1-1,0-1 0,0 0 1,0 0-1,0 0 1,0-1-1,0 1 0,1-1 1,-1 0-1,1-1 0,-1 1 1,1-1-1,0 0 0,0 0 1,0 0-1,0-1 1,1 1-1,-1-1 0,1 0 1,-4-6-1,-2-9-6760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09.697"/>
    </inkml:context>
    <inkml:brush xml:id="br0">
      <inkml:brushProperty name="width" value="0.05" units="cm"/>
      <inkml:brushProperty name="height" value="0.05" units="cm"/>
      <inkml:brushProperty name="color" value="#E71224"/>
    </inkml:brush>
  </inkml:definitions>
  <inkml:trace contextRef="#ctx0" brushRef="#br0">1 35 24575,'-1'-1'0,"1"-1"0,0 1 0,0-1 0,0 1 0,0-1 0,1 1 0,-1 0 0,0-1 0,0 1 0,1-1 0,-1 1 0,1 0 0,-1-1 0,1 1 0,0 0 0,-1 0 0,1-1 0,0 1 0,0 0 0,0 0 0,0 0 0,0 0 0,0 0 0,0 0 0,3-1 0,-3 2 0,1 0 0,-1-1 0,0 1 0,1 0 0,-1 1 0,1-1 0,-1 0 0,1 0 0,-1 1 0,1-1 0,-1 1 0,0-1 0,1 1 0,-1-1 0,0 1 0,1 0 0,-1 0 0,0-1 0,0 1 0,0 0 0,0 0 0,0 0 0,0 1 0,0-1 0,1 2 0,8 9 0,-1 1 0,0 0 0,-1 1 0,0 0 0,-1 0 0,-1 1 0,8 24 0,-5-1 0,11 75 0,6 36 0,-24-140 0,-1 2 0,0-1 0,1 1 0,1-1 0,0 0 0,0 0 0,1 0 0,8 14 0,-12-24 0,0 1 0,1-1 0,-1 0 0,0 1 0,1-1 0,-1 0 0,0 1 0,1-1 0,-1 0 0,0 1 0,1-1 0,-1 0 0,1 0 0,-1 0 0,1 1 0,-1-1 0,0 0 0,1 0 0,-1 0 0,1 0 0,-1 0 0,1 0 0,-1 0 0,1 0 0,-1 0 0,1 0 0,-1 0 0,1 0 0,-1 0 0,1 0 0,0-1 0,12-11 0,7-26 0,-18 34 0,18-41 0,-8 15 0,2 1 0,21-33 0,-34 59 0,0 1 0,1 0 0,-1 0 0,1 0 0,0 0 0,0 0 0,0 0 0,0 0 0,0 0 0,0 1 0,0-1 0,1 1 0,-1 0 0,0-1 0,1 1 0,-1 0 0,1 0 0,0 1 0,-1-1 0,1 1 0,-1-1 0,1 1 0,0 0 0,0 0 0,-1 0 0,4 0 0,-3 1 0,0 0 0,1 1 0,-1-1 0,0 1 0,0-1 0,0 1 0,0 0 0,0 0 0,-1 0 0,1 1 0,-1-1 0,1 1 0,-1-1 0,0 1 0,0 0 0,0 0 0,0 0 0,0 0 0,2 5 0,3 11 0,9 34 0,-6-17 0,-5-16-273,-1 1 0,-1-1 0,0 1 0,-1 30 0,-2-27-6553</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2.154"/>
    </inkml:context>
    <inkml:brush xml:id="br0">
      <inkml:brushProperty name="width" value="0.05" units="cm"/>
      <inkml:brushProperty name="height" value="0.05" units="cm"/>
      <inkml:brushProperty name="color" value="#E71224"/>
    </inkml:brush>
  </inkml:definitions>
  <inkml:trace contextRef="#ctx0" brushRef="#br0">82 12 24575,'0'-1'0,"0"1"0,1-1 0,-1 1 0,0-1 0,0 1 0,0-1 0,0 1 0,0-1 0,1 1 0,-1-1 0,0 1 0,0-1 0,1 1 0,-1-1 0,0 1 0,1 0 0,-1-1 0,0 1 0,1 0 0,-1-1 0,1 1 0,-1 0 0,1-1 0,-1 1 0,1-1 0,0 1 0,-1 0 0,0 0 0,0 0 0,0 0 0,1 0 0,-1 0 0,0 0 0,0 0 0,0 0 0,0 0 0,1 0 0,-1 0 0,0 0 0,0 1 0,0-1 0,0 0 0,1 0 0,-1 0 0,0 0 0,0 0 0,0 0 0,0 0 0,0 0 0,1 0 0,-1 1 0,0-1 0,0 0 0,0 0 0,0 0 0,0 0 0,0 0 0,0 1 0,0-1 0,1 0 0,-1 0 0,0 0 0,0 0 0,0 1 0,0-1 0,0 0 0,0 0 0,0 0 0,0 0 0,0 1 0,0-1 0,0 0 0,0 0 0,0 0 0,0 1 0,0-1 0,-1 0 0,1 0 0,0 0 0,0 0 0,0 0 0,0 1 0,0-1 0,0 0 0,0 0 0,0 0 0,-1 0 0,1 0 0,0 0 0,0 1 0,0-1 0,0 0 0,0 0 0,-1 0 0,-16 33 0,2 1 0,-18 54 0,22-57 0,8-24 0,0 0 0,1 0 0,-1 1 0,2-1 0,-1 1 0,1-1 0,0 1 0,0 0 0,1 12 0,2-8 0,0 0 0,1 1 0,0-1 0,1 0 0,0-1 0,11 22 0,-12-28 0,0 0 0,0-1 0,0 1 0,0-1 0,1 0 0,0 0 0,0 0 0,0 0 0,0-1 0,1 1 0,-1-1 0,1 0 0,0 0 0,0-1 0,0 0 0,0 0 0,10 3 0,1-2 69,-1-1-1,1 0 0,-1-1 0,27-2 1,-37 0-159,0 1 0,0 0 0,0-1 0,-1 0 0,1 0 1,0-1-1,-1 1 0,1-1 0,-1 0 0,0 0 1,1-1-1,-1 1 0,0-1 0,0 0 0,-1 0 0,1 0 1,0 0-1,5-8 0,0-6-6736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2.762"/>
    </inkml:context>
    <inkml:brush xml:id="br0">
      <inkml:brushProperty name="width" value="0.05" units="cm"/>
      <inkml:brushProperty name="height" value="0.05" units="cm"/>
      <inkml:brushProperty name="color" value="#E71224"/>
    </inkml:brush>
  </inkml:definitions>
  <inkml:trace contextRef="#ctx0" brushRef="#br0">66 29 24575,'1'34'0,"1"1"0,7 40 0,-3-43 0,-4-19 0,0 0 0,1-1 0,0 0 0,1 0 0,0 0 0,1 0 0,9 16 0,-12-26 0,-1 0 0,1 0 0,-1 0 0,1 0 0,0 0 0,-1 0 0,1-1 0,0 1 0,0-1 0,0 0 0,1 1 0,-1-1 0,0 0 0,0 0 0,1-1 0,-1 1 0,0 0 0,4 0 0,-2-1 0,0 0 0,-1 0 0,1-1 0,-1 1 0,1-1 0,-1 0 0,1 0 0,-1 0 0,1 0 0,-1 0 0,5-4 0,0 1 0,0-2 0,-1 1 0,1-1 0,-1-1 0,0 1 0,-1-1 0,0 0 0,11-15 0,-10 10 0,0 0 0,-1 0 0,-1-1 0,0 0 0,0 1 0,3-19 0,-7 26 0,0 1 0,0-1 0,-1 1 0,0-1 0,0 1 0,0-1 0,0 1 0,-1-1 0,0 1 0,0-1 0,0 1 0,0 0 0,-1-1 0,1 1 0,-1 0 0,0 0 0,-1 0 0,1 0 0,-1 1 0,1-1 0,-1 0 0,-7-5 0,4 3 0,0 1 0,-1 0 0,0 0 0,0 0 0,-1 1 0,1 0 0,-1 0 0,0 1 0,0 0 0,0 0 0,0 1 0,-1 0 0,1 0 0,-1 1 0,1 0 0,-1 1 0,1 0 0,-1 0 0,1 1 0,-1 0 0,-12 3 0,-6 4-682,-36 16-1,45-16-6143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3.537"/>
    </inkml:context>
    <inkml:brush xml:id="br0">
      <inkml:brushProperty name="width" value="0.05" units="cm"/>
      <inkml:brushProperty name="height" value="0.05" units="cm"/>
      <inkml:brushProperty name="color" value="#E71224"/>
    </inkml:brush>
  </inkml:definitions>
  <inkml:trace contextRef="#ctx0" brushRef="#br0">0 21 24575,'0'2'0,"1"1"0,0-1 0,-1 0 0,1 0 0,0 1 0,0-1 0,0 0 0,3 4 0,4 11 0,-2 11 0,-2 0 0,0 0 0,-2 0 0,-1 0 0,-4 34 0,2-20 0,3-54 0,0 0 0,1 1 0,0 0 0,1-1 0,1 1 0,9-17 0,46-77 0,-56 99 0,5-9 0,1 1 0,0 0 0,14-13 0,-22 24 0,0 1 0,1 0 0,-1 0 0,0 0 0,1 0 0,-1 0 0,1 0 0,0 1 0,-1-1 0,1 1 0,0 0 0,0 0 0,0 0 0,0 0 0,0 0 0,0 1 0,0-1 0,0 1 0,0 0 0,0 0 0,0 0 0,0 0 0,1 1 0,3 0 0,-4 1 0,0 0 0,0 0 0,0 0 0,0 0 0,0 0 0,0 0 0,-1 1 0,1 0 0,-1-1 0,0 1 0,0 0 0,0 0 0,0 0 0,0 0 0,1 4 0,2 5 0,-1 0 0,7 23 0,-8-22-124,0 0 0,-1 0 0,0 1 0,-1-1 0,-1 1 0,0 0-1,-1-1 1,0 1 0,-1-1 0,-6 23 0,1-16-6702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4.325"/>
    </inkml:context>
    <inkml:brush xml:id="br0">
      <inkml:brushProperty name="width" value="0.05" units="cm"/>
      <inkml:brushProperty name="height" value="0.05" units="cm"/>
      <inkml:brushProperty name="color" value="#E71224"/>
    </inkml:brush>
  </inkml:definitions>
  <inkml:trace contextRef="#ctx0" brushRef="#br0">353 14 24575,'0'0'0,"0"-1"0,0 1 0,0-1 0,0 0 0,0 1 0,0-1 0,-1 1 0,1-1 0,0 1 0,0-1 0,0 1 0,-1-1 0,1 1 0,0-1 0,0 1 0,-1-1 0,1 1 0,-1-1 0,1 1 0,0 0 0,-1-1 0,1 1 0,-1 0 0,1-1 0,-1 1 0,1 0 0,-1-1 0,1 1 0,-1 0 0,1 0 0,-1 0 0,1-1 0,-1 1 0,1 0 0,-1 0 0,0 0 0,1 0 0,-1 0 0,1 0 0,-1 0 0,1 0 0,-1 1 0,0-1 0,1 0 0,-1 0 0,1 0 0,-1 0 0,1 1 0,-1-1 0,1 0 0,-1 1 0,0 0 0,-28 15 0,19-7 0,1 0 0,0 1 0,0 0 0,1 0 0,-10 17 0,2 0 0,-14 33 0,28-56 0,0-1 0,0 1 0,1 0 0,0 0 0,0 0 0,0 0 0,0 0 0,1 0 0,-1 0 0,1 0 0,0 0 0,0 0 0,2 8 0,-1-10 0,0 0 0,0 0 0,0 0 0,0 0 0,0 0 0,1 0 0,-1 0 0,1 0 0,-1 0 0,1-1 0,0 1 0,0-1 0,0 1 0,0-1 0,0 0 0,0 1 0,0-1 0,0 0 0,0 0 0,1-1 0,-1 1 0,0 0 0,1-1 0,3 1 0,10 1 0,-1-1 0,25-1 0,-28-1 0,-1 1 0,0 0 0,0 1 0,0 0 0,0 1 0,19 5 0,-28-6 0,0-1 0,1 1 0,-1 0 0,0 0 0,0 0 0,0 0 0,0 1 0,0-1 0,0 0 0,-1 1 0,1-1 0,0 1 0,-1 0 0,1-1 0,-1 1 0,0 0 0,1 0 0,-1 0 0,0 0 0,0 0 0,0 0 0,0 1 0,-1-1 0,1 0 0,-1 0 0,1 1 0,-1-1 0,0 0 0,0 0 0,0 1 0,0-1 0,0 0 0,0 1 0,-1-1 0,1 0 0,-2 4 0,0 0 0,0 0 0,-1-1 0,0 1 0,0-1 0,0 0 0,-1 0 0,1 0 0,-1 0 0,0-1 0,-1 0 0,1 0 0,-11 7 0,-8 2 0,0-1 0,-1-2 0,-1 0 0,1-2 0,-2 0 0,1-2 0,-42 5 0,53-10-135,0-1-1,0-1 1,1 0-1,-1 0 1,0-2-1,-15-3 1,23 4-282,-19-4-6409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5.788"/>
    </inkml:context>
    <inkml:brush xml:id="br0">
      <inkml:brushProperty name="width" value="0.05" units="cm"/>
      <inkml:brushProperty name="height" value="0.05" units="cm"/>
      <inkml:brushProperty name="color" value="#E71224"/>
    </inkml:brush>
  </inkml:definitions>
  <inkml:trace contextRef="#ctx0" brushRef="#br0">77 61 24575,'0'-1'0,"0"1"0,0 0 0,0-1 0,0 1 0,0-1 0,0 1 0,0 0 0,0-1 0,0 1 0,0-1 0,0 1 0,0 0 0,-1-1 0,1 1 0,0-1 0,0 1 0,0 0 0,-1-1 0,1 1 0,0 0 0,0-1 0,-1 1 0,1 0 0,0 0 0,-1-1 0,1 1 0,0 0 0,-1 0 0,1 0 0,0-1 0,-1 1 0,1 0 0,-1 0 0,1 0 0,0 0 0,-1 0 0,1 0 0,-1 0 0,1 0 0,0 0 0,-1 0 0,1 0 0,-1 0 0,1 0 0,0 0 0,-1 0 0,1 0 0,-1 0 0,1 0 0,0 1 0,-1-1 0,1 0 0,0 0 0,-1 0 0,1 1 0,0-1 0,-1 0 0,1 1 0,0-1 0,-1 0 0,1 0 0,0 1 0,0-1 0,0 0 0,-1 1 0,1-1 0,0 1 0,-3 5 0,-18 27 0,21-32 0,-1-1 0,1 1 0,-1 0 0,1-1 0,-1 1 0,0-1 0,1 1 0,-1-1 0,0 1 0,1-1 0,-1 1 0,0-1 0,1 1 0,-1-1 0,0 0 0,0 1 0,0-1 0,1 0 0,-1 0 0,0 0 0,0 0 0,0 0 0,0 0 0,1 0 0,-1 0 0,0 0 0,0 0 0,0 0 0,1 0 0,-1 0 0,0-1 0,0 1 0,0 0 0,1-1 0,-1 1 0,0-1 0,1 1 0,-2-1 0,2 1 0,-1 0 0,1-1 0,0 1 0,0 0 0,-1 0 0,1 0 0,0 0 0,0 0 0,-1 0 0,1 0 0,0-1 0,0 1 0,0 0 0,-1 0 0,1 0 0,0-1 0,0 1 0,0 0 0,0 0 0,0 0 0,-1-1 0,1 1 0,0 0 0,0 0 0,0-1 0,0 1 0,0 0 0,0 0 0,0-1 0,0 1 0,0 0 0,0 0 0,0-1 0,0 1 0,0 0 0,0 0 0,0-1 0,0 1 0,0 0 0,0 0 0,0-1 0,12 8 0,-5 2 0,-1 0 0,-1 0 0,0 1 0,0 0 0,-1-1 0,0 2 0,-1-1 0,4 20 0,1 1 0,-3-15 0,1 1 0,0-2 0,1 1 0,1-1 0,0 0 0,21 27 0,-26-38 0,0 0 0,0-1 0,0 1 0,0-1 0,1 0 0,-1 0 0,1-1 0,0 1 0,0-1 0,0 1 0,0-1 0,0-1 0,1 1 0,-1 0 0,1-1 0,-1 0 0,1 0 0,-1 0 0,1-1 0,0 0 0,-1 0 0,1 0 0,-1 0 0,1-1 0,0 1 0,-1-1 0,1 0 0,-1-1 0,1 1 0,5-3 0,-2-1 0,0 1 0,-1-1 0,1 0 0,-1 0 0,0-1 0,0 0 0,-1-1 0,0 1 0,0-1 0,0 0 0,-1-1 0,0 1 0,0-1 0,5-15 0,-3 7 0,-1 0 0,-1-1 0,-1 0 0,0 0 0,-1-1 0,0-29 0,5-6 0,-5 44 0,-1 1 0,-1-1 0,0 1 0,0-1 0,-1 0 0,0 1 0,-2-18 0,-2 16 0,3 15 0,4 19 0,1-5-136,2-1-1,0 0 1,1 0-1,1 0 1,1-1-1,0 0 1,1 0-1,1-1 0,23 26 1,-20-26-6690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6.754"/>
    </inkml:context>
    <inkml:brush xml:id="br0">
      <inkml:brushProperty name="width" value="0.05" units="cm"/>
      <inkml:brushProperty name="height" value="0.05" units="cm"/>
      <inkml:brushProperty name="color" value="#E71224"/>
    </inkml:brush>
  </inkml:definitions>
  <inkml:trace contextRef="#ctx0" brushRef="#br0">32 88 24575,'-1'0'0,"0"1"0,0-1 0,0 0 0,0 1 0,0-1 0,0 1 0,0-1 0,0 1 0,0 0 0,0-1 0,0 1 0,0 0 0,0 0 0,0 0 0,1-1 0,-1 1 0,0 0 0,1 0 0,-1 0 0,1 0 0,-1 0 0,1 0 0,-1 0 0,1 1 0,0-1 0,-1 0 0,1 1 0,-5 33 0,6-19 0,0 0 0,1 0 0,6 21 0,-5-26 0,0 0 0,-1-1 0,0 1 0,-1 1 0,0-1 0,-1 0 0,0 0 0,-3 17 0,-4-15 0,7-13 0,0 0 0,0 0 0,-1 0 0,1 0 0,0 0 0,0 0 0,-1 0 0,1 0 0,0 0 0,0 0 0,0 0 0,-1 0 0,1 0 0,0-1 0,0 1 0,-1 0 0,1 0 0,0 0 0,0 0 0,0 0 0,-1-1 0,1 1 0,0 0 0,0 0 0,0 0 0,0 0 0,0-1 0,-1 1 0,1 0 0,0 0 0,0-1 0,-8-26 0,5 4 0,1 0 0,1 0 0,1-1 0,6-39 0,-4 51 0,0 1 0,1-1 0,0 0 0,1 1 0,1-1 0,-1 1 0,2 0 0,0 1 0,0-1 0,15-17 0,-20 26 0,1 0 0,0 0 0,-1 1 0,1-1 0,0 0 0,0 1 0,0 0 0,0-1 0,0 1 0,1 0 0,-1 0 0,0 0 0,1 0 0,-1 1 0,0-1 0,1 1 0,-1-1 0,1 1 0,3 0 0,-2 0 0,0 1 0,-1 0 0,1 0 0,0 0 0,-1 1 0,1-1 0,-1 1 0,1-1 0,-1 1 0,0 1 0,5 2 0,4 6 0,0 1 0,-1 0 0,0 0 0,14 22 0,-20-27 0,0 1 0,0 0 0,-1 0 0,-1 0 0,6 16 0,-8-19 0,0-1 0,0 0 0,0 0 0,-1 0 0,1 1 0,-1-1 0,0 0 0,-1 0 0,1 1 0,-1-1 0,0 0 0,0 0 0,0 0 0,-2 5 0,10-32 0,-2 8 0,-1 1 0,9-18 0,-5 19 0,0 0 0,0 1 0,1 0 0,1 0 0,0 1 0,1 0 0,0 1 0,0 0 0,1 1 0,14-9 0,-19 14 0,0 1 0,0-1 0,0 1 0,0 0 0,1 1 0,0 0 0,-1 0 0,1 1 0,9-1 0,-12 2 0,1 0 0,0 0 0,0 1 0,-1 0 0,1 0 0,-1 0 0,1 1 0,-1 0 0,0 0 0,1 0 0,-1 1 0,0 0 0,8 5 0,-9-4 17,1 0-1,-1 1 0,0-1 0,0 1 1,-1 0-1,0 0 0,1 0 0,-2 0 1,1 1-1,0-1 0,-1 1 0,0-1 1,-1 1-1,1 0 0,-1 0 0,0 0 1,0 0-1,-1 0 0,0 0 0,-1 12 1,1-10-124,-1 0 0,0-1 1,-1 1-1,0 0 0,0-1 1,0 1-1,-1-1 0,0 0 1,-1 0-1,1 0 0,-1 0 1,-1 0-1,1-1 0,-1 0 1,-9 9-1,-1-3-6719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7.582"/>
    </inkml:context>
    <inkml:brush xml:id="br0">
      <inkml:brushProperty name="width" value="0.05" units="cm"/>
      <inkml:brushProperty name="height" value="0.05" units="cm"/>
      <inkml:brushProperty name="color" value="#E71224"/>
    </inkml:brush>
  </inkml:definitions>
  <inkml:trace contextRef="#ctx0" brushRef="#br0">32 149 24575,'2'0'0,"1"1"0,-1-1 0,0 1 0,1 0 0,-1 0 0,0 0 0,0 0 0,4 2 0,11 6 0,-10-7 0,-1-1 0,0 1 0,0-1 0,1-1 0,-1 1 0,1-1 0,-1 0 0,0 0 0,1-1 0,8-2 0,-12 3 0,0-1 0,0 0 0,0-1 0,0 1 0,0 0 0,0-1 0,0 0 0,-1 0 0,1 0 0,-1 0 0,1 0 0,-1 0 0,0 0 0,0-1 0,0 1 0,0-1 0,0 0 0,-1 1 0,1-1 0,-1 0 0,0 0 0,2-6 0,-1 4 0,-1 0 0,0 0 0,0 0 0,-1 0 0,1 0 0,-1 0 0,0 0 0,-1-1 0,1 1 0,-1 0 0,0 0 0,0 0 0,-1 0 0,-2-7 0,3 10 0,0 0 0,-1 0 0,1-1 0,-1 1 0,0 0 0,0 0 0,1 0 0,-1 1 0,0-1 0,-1 0 0,1 1 0,0-1 0,0 1 0,-1 0 0,1 0 0,-1 0 0,1 0 0,-1 0 0,1 0 0,-1 1 0,0-1 0,1 1 0,-1 0 0,0-1 0,1 1 0,-1 1 0,0-1 0,1 0 0,-5 2 0,1-1 0,0 1 0,1 0 0,-1 0 0,0 1 0,1 0 0,0 0 0,-1 0 0,1 0 0,0 1 0,1 0 0,-1 0 0,1 0 0,0 1 0,0-1 0,0 1 0,0 0 0,1 0 0,0 0 0,-3 8 0,0-1 0,1 0 0,0 1 0,0-1 0,2 1 0,0 0 0,0 0 0,-1 25 0,3-23 0,2-1 0,-1 0 0,2 0 0,0 1 0,1-1 0,0 0 0,7 19 0,-8-29 0,0 0 0,-1 1 0,2-1 0,-1 0 0,0 0 0,1 0 0,0-1 0,0 1 0,0 0 0,0-1 0,0 0 0,1 0 0,0 0 0,-1 0 0,1-1 0,0 1 0,0-1 0,1 0 0,-1 0 0,0-1 0,1 1 0,-1-1 0,1 0 0,-1 0 0,1 0 0,6 0 0,1-2 43,0 0 0,0 0-1,0-1 1,0 0 0,-1-1-1,1-1 1,14-6 0,-18 7-175,-1 0 1,-1-1 0,1 0-1,0 0 1,-1 0 0,0-1 0,0 0-1,0 0 1,-1 0 0,0-1 0,0 0-1,6-9 1,-1-6-6695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20.318"/>
    </inkml:context>
    <inkml:brush xml:id="br0">
      <inkml:brushProperty name="width" value="0.05" units="cm"/>
      <inkml:brushProperty name="height" value="0.05" units="cm"/>
      <inkml:brushProperty name="color" value="#E71224"/>
    </inkml:brush>
  </inkml:definitions>
  <inkml:trace contextRef="#ctx0" brushRef="#br0">1 6 24575,'0'0'0,"0"0"0,0 0 0,0-1 0,0 1 0,0 0 0,0 0 0,0-1 0,0 1 0,0 0 0,0 0 0,0 0 0,1-1 0,-1 1 0,0 0 0,0 0 0,0 0 0,0-1 0,0 1 0,1 0 0,-1 0 0,0 0 0,0 0 0,0-1 0,0 1 0,1 0 0,-1 0 0,0 0 0,0 0 0,1 0 0,-1 0 0,0 0 0,0-1 0,0 1 0,1 0 0,-1 0 0,0 0 0,0 0 0,1 0 0,13 3 0,12 11 0,-10-3 0,-1 1 0,20 20 0,-28-24 0,1 0 0,0-1 0,0 0 0,1 0 0,0-1 0,0 0 0,1 0 0,0-1 0,0 0 0,0-1 0,15 5 0,-15-8 0,-1 1 0,0-1 0,0-1 0,1 0 0,-1 0 0,0 0 0,1-1 0,-1-1 0,14-4 0,-18 5 0,-2 0 0,-1 0 0,1 0 0,0 0 0,0 0 0,-1 1 0,1-1 0,0 1 0,0 0 0,0 0 0,0 0 0,0 0 0,0 0 0,-1 1 0,6 0 0,-10 3-1365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7.575"/>
    </inkml:context>
    <inkml:brush xml:id="br0">
      <inkml:brushProperty name="width" value="0.05" units="cm"/>
      <inkml:brushProperty name="height" value="0.05" units="cm"/>
      <inkml:brushProperty name="color" value="#E71224"/>
    </inkml:brush>
  </inkml:definitions>
  <inkml:trace contextRef="#ctx0" brushRef="#br0">1 236 24575,'0'-5'0,"0"-16"0,0 1 0,1 0 0,1 0 0,8-33 0,-8 48 0,-1 0 0,1 0 0,0 0 0,0 0 0,1 1 0,-1-1 0,1 1 0,0 0 0,0 0 0,0 0 0,1 0 0,0 0 0,-1 1 0,1 0 0,1-1 0,-1 2 0,0-1 0,1 0 0,-1 1 0,1 0 0,0 0 0,0 0 0,8-2 0,-1 2 0,0-1 0,0 1 0,0 1 0,0 1 0,0-1 0,0 2 0,0 0 0,0 0 0,20 5 0,-27-4 0,0-1 0,0 1 0,-1 0 0,1 1 0,-1-1 0,1 1 0,-1 0 0,0 0 0,0 0 0,0 0 0,0 1 0,-1 0 0,1 0 0,-1 0 0,0 0 0,0 0 0,0 1 0,-1-1 0,0 1 0,0 0 0,0-1 0,0 1 0,-1 0 0,2 10 0,-2-8 34,-1 1 1,1-1-1,-2 0 0,1 1 0,-1-1 0,0 0 0,-1 0 0,1 1 0,-6 12 1,6-17-121,-1 1 1,1 0 0,-1-1-1,0 1 1,0-1 0,0 1-1,-1-1 1,1 0 0,-1 0-1,1 0 1,-1 0 0,0-1-1,0 1 1,-1-1 0,1 0-1,0 0 1,-1 0 0,1 0-1,-8 2 1,-2-2-6741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20.799"/>
    </inkml:context>
    <inkml:brush xml:id="br0">
      <inkml:brushProperty name="width" value="0.05" units="cm"/>
      <inkml:brushProperty name="height" value="0.05" units="cm"/>
      <inkml:brushProperty name="color" value="#E71224"/>
    </inkml:brush>
  </inkml:definitions>
  <inkml:trace contextRef="#ctx0" brushRef="#br0">1 1 24575,'5'1'0,"0"0"0,0 1 0,0 0 0,0 0 0,0 1 0,0-1 0,8 6 0,-4-2 0,50 30 0,-32-18 0,1-2 0,0-1 0,45 17 0,-62-28 42,-3-2-198,1 0 0,-1 1-1,0 0 1,0 1-1,0 0 1,0 0 0,-1 1-1,14 10 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21.687"/>
    </inkml:context>
    <inkml:brush xml:id="br0">
      <inkml:brushProperty name="width" value="0.05" units="cm"/>
      <inkml:brushProperty name="height" value="0.05" units="cm"/>
      <inkml:brushProperty name="color" value="#E71224"/>
    </inkml:brush>
  </inkml:definitions>
  <inkml:trace contextRef="#ctx0" brushRef="#br0">1 0 24575,'1'0'0,"0"1"0,-1-1 0,1 0 0,0 0 0,0 1 0,0-1 0,0 1 0,0-1 0,0 0 0,-1 1 0,1 0 0,0-1 0,0 1 0,-1-1 0,1 1 0,0 0 0,-1-1 0,1 1 0,-1 0 0,1 0 0,-1 0 0,1-1 0,-1 1 0,0 0 0,1 0 0,-1 1 0,8 29 0,-6-21 0,9 31 0,-5-21 0,-1 1 0,-1 0 0,2 26 0,-6-19 78,-2 0 0,0-1-1,-10 39 1,-3 40-1754,14-93-5150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22.213"/>
    </inkml:context>
    <inkml:brush xml:id="br0">
      <inkml:brushProperty name="width" value="0.05" units="cm"/>
      <inkml:brushProperty name="height" value="0.05" units="cm"/>
      <inkml:brushProperty name="color" value="#E71224"/>
    </inkml:brush>
  </inkml:definitions>
  <inkml:trace contextRef="#ctx0" brushRef="#br0">1 1 24575,'0'2'0,"1"0"0,-1 1 0,1-1 0,0 0 0,0 0 0,0 0 0,0 0 0,2 4 0,6 12 0,-4 2 0,-1 1 0,-1 0 0,0 42 0,-2-36 0,7 46 0,-5-57 0,0-4 0,0 2 0,-1-1 0,0 0 0,-1 0 0,0 1 0,-1-1 0,-3 21 0,3-33-49,0 0 1,-1 0-1,1 0 0,0 0 0,0 0 1,-1 0-1,1 0 0,-1-1 0,1 1 1,-1 0-1,1 0 0,-1-1 0,1 1 1,-1 0-1,1 0 0,-1-1 0,0 1 1,0-1-1,1 1 0,-1-1 0,0 1 1,0-1-1,0 1 0,1-1 0,-1 0 0,0 1 1,-1-1-1,-10 1-6777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22.603"/>
    </inkml:context>
    <inkml:brush xml:id="br0">
      <inkml:brushProperty name="width" value="0.05" units="cm"/>
      <inkml:brushProperty name="height" value="0.05" units="cm"/>
      <inkml:brushProperty name="color" value="#E71224"/>
    </inkml:brush>
  </inkml:definitions>
  <inkml:trace contextRef="#ctx0" brushRef="#br0">1 0 24575,'5'0'0,"2"6"0,-1 5 0,4 2 0,0 4 0,-1 3 0,-3 4 0,-2 3 0,-2 2 0,-1 0 0,-1 1 0,0 1 0,0-1 0,-6-5 0,-6-7 0,-1-11 0,2-8-8191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9.301"/>
    </inkml:context>
    <inkml:brush xml:id="br0">
      <inkml:brushProperty name="width" value="0.05" units="cm"/>
      <inkml:brushProperty name="height" value="0.05" units="cm"/>
      <inkml:brushProperty name="color" value="#E71224"/>
    </inkml:brush>
  </inkml:definitions>
  <inkml:trace contextRef="#ctx0" brushRef="#br0">19 0 24575,'-1'0'0,"0"0"0,0 0 0,1 1 0,-1-1 0,0 0 0,0 0 0,0 1 0,0-1 0,1 0 0,-1 1 0,0-1 0,0 1 0,1-1 0,-1 1 0,0-1 0,1 1 0,-1 0 0,1-1 0,-1 1 0,1 0 0,-1-1 0,1 1 0,-1 0 0,1 0 0,0 0 0,-1-1 0,1 1 0,0 0 0,-1 0 0,1 0 0,0 0 0,0 0 0,0-1 0,0 1 0,0 0 0,0 0 0,0 0 0,0 0 0,1 0 0,-1 0 0,0 2 0,1 0 0,-1 0 0,1 0 0,0 0 0,0 0 0,0 0 0,0 0 0,0-1 0,0 1 0,4 4 0,-1-2 0,1 0 0,1-1 0,-1 0 0,1 0 0,-1 0 0,1 0 0,0-1 0,0 0 0,1 0 0,-1-1 0,12 3 0,5 0 0,0-1 0,27 0 0,-27-2 0,38 7 0,-50-6 0,1-1 0,0 0 0,0 0 0,0-2 0,0 1 0,0-2 0,22-2 0,-25 2-8,-1 1-1,1 0 1,0 0 0,16 3-1,-8-1-1314,4 1-5503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19.842"/>
    </inkml:context>
    <inkml:brush xml:id="br0">
      <inkml:brushProperty name="width" value="0.05" units="cm"/>
      <inkml:brushProperty name="height" value="0.05" units="cm"/>
      <inkml:brushProperty name="color" value="#E71224"/>
    </inkml:brush>
  </inkml:definitions>
  <inkml:trace contextRef="#ctx0" brushRef="#br0">12 12 24575,'0'0'0,"-1"0"0,0 0 0,1-1 0,-1 1 0,1 0 0,-1 0 0,1 0 0,-1 0 0,0-1 0,1 1 0,-1 0 0,1-1 0,-1 1 0,1 0 0,-1-1 0,1 1 0,0-1 0,-1 1 0,1 0 0,-1-1 0,1 0 0,0-3 0,8 3 0,8 5 0,0 1 0,0 1 0,19 9 0,30 11 0,-21-12 0,-23-6 0,0-2 0,1 0 0,0-2 0,31 3 0,32-6-1365,-59-1-5461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8:59:24.757"/>
    </inkml:context>
    <inkml:brush xml:id="br0">
      <inkml:brushProperty name="width" value="0.05" units="cm"/>
      <inkml:brushProperty name="height" value="0.05" units="cm"/>
      <inkml:brushProperty name="color" value="#E71224"/>
    </inkml:brush>
  </inkml:definitions>
  <inkml:trace contextRef="#ctx0" brushRef="#br0">142 280 24575,'-1'-2'0,"1"0"0,-1 0 0,1-1 0,-1 1 0,0 0 0,0 0 0,0 0 0,0 0 0,-1 0 0,1 1 0,0-1 0,-1 0 0,1 0 0,-1 1 0,0-1 0,0 1 0,1 0 0,-1-1 0,0 1 0,0 0 0,0 0 0,0 0 0,0 0 0,-1 1 0,1-1 0,0 0 0,0 1 0,0 0 0,-1-1 0,1 1 0,0 0 0,0 0 0,-1 0 0,1 1 0,0-1 0,0 0 0,-1 1 0,-2 1 0,1 0 0,1 0 0,0 1 0,1-1 0,-1 1 0,0 0 0,1-1 0,-1 1 0,1 1 0,0-1 0,0 0 0,0 0 0,1 1 0,-1-1 0,1 1 0,0-1 0,-2 8 0,-7 16 0,10-27 0,0 0 0,0 0 0,0 1 0,0-1 0,0 0 0,0 0 0,0 0 0,0 1 0,-1-1 0,1 0 0,0 0 0,0 0 0,0 0 0,0 1 0,0-1 0,-1 0 0,1 0 0,0 0 0,0 0 0,0 0 0,-1 1 0,1-1 0,0 0 0,0 0 0,0 0 0,-1 0 0,1 0 0,0 0 0,0 0 0,-1 0 0,1 0 0,0 0 0,0 0 0,0 0 0,-1 0 0,1 0 0,0 0 0,0 0 0,-1 0 0,1 0 0,0 0 0,-1-1 0,-7-10 0,7 10 0,0 0 0,0-1 0,1 1 0,-1-1 0,0 1 0,1-1 0,0 1 0,-1-1 0,1 0 0,0 1 0,0-1 0,0 1 0,0-1 0,0 0 0,0 1 0,0-3 0,1 3 0,-1 1 0,0 0 0,1 0 0,-1 0 0,0-1 0,1 1 0,-1 0 0,0 0 0,1 0 0,-1 0 0,1 0 0,-1-1 0,0 1 0,1 0 0,-1 0 0,1 0 0,-1 0 0,0 0 0,1 0 0,-1 0 0,0 1 0,1-1 0,-1 0 0,1 0 0,-1 0 0,0 0 0,1 0 0,-1 1 0,0-1 0,1 0 0,-1 0 0,0 0 0,1 1 0,12 9 0,-11-9 0,13 13 0,0 0 0,-1 1 0,20 28 0,31 55 0,-64-95 0,35 66 0,-1 1 0,-30-63 0,-1 1 0,1-1 0,1 0 0,0-1 0,0 1 0,7 6 0,-12-13 0,-1 1 0,1-1 0,-1 1 0,1-1 0,-1 1 0,1-1 0,-1 1 0,1-1 0,0 0 0,-1 1 0,1-1 0,0 0 0,-1 1 0,1-1 0,0 0 0,0 0 0,-1 0 0,1 0 0,0 0 0,0 0 0,1 0 0,-2 0 0,0-1 0,1 1 0,-1 0 0,0-1 0,0 1 0,1-1 0,-1 1 0,0-1 0,0 1 0,0-1 0,0 1 0,0-1 0,0 1 0,0-1 0,0 1 0,0-1 0,0 0 0,0 1 0,0-1 0,0 1 0,0-2 0,-12-31 0,-7 0 0,-1 1 0,-2 1 0,-1 1 0,-1 1 0,-44-41 0,57 58 0,1 0 0,0 0 0,1-1 0,1-1 0,0 0 0,1 0 0,0 0 0,-6-20 0,12 29 0,-1 0 0,1 0 0,0 0 0,1 0 0,-1 0 0,1 0 0,0 0 0,0 0 0,1 0 0,-1 0 0,4-9 0,-3 11 0,0 0 0,0 1 0,0-1 0,1 0 0,-1 1 0,1 0 0,0-1 0,-1 1 0,1 0 0,0 0 0,1 0 0,-1 0 0,0 0 0,0 0 0,1 1 0,-1-1 0,1 1 0,0 0 0,-1-1 0,1 1 0,5-1 0,78-18 0,-46 12 0,-1-1 0,66-27 0,-31 1 0,43-17 0,-99 48-1365,-4 4-5461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1.272"/>
    </inkml:context>
    <inkml:brush xml:id="br0">
      <inkml:brushProperty name="width" value="0.05" units="cm"/>
      <inkml:brushProperty name="height" value="0.05" units="cm"/>
      <inkml:brushProperty name="color" value="#E71224"/>
    </inkml:brush>
  </inkml:definitions>
  <inkml:trace contextRef="#ctx0" brushRef="#br0">332 50 24575,'-2'-1'0,"0"0"0,0 1 0,0-1 0,1 0 0,-1 0 0,0 0 0,1-1 0,-1 1 0,1 0 0,-1-1 0,1 1 0,0-1 0,-1 1 0,-1-4 0,-15-13 0,13 16 0,0 0 0,0 0 0,0 1 0,0 0 0,0 0 0,-1 0 0,1 1 0,0 0 0,0 0 0,-1 0 0,1 0 0,0 1 0,0 0 0,-1 0 0,1 1 0,-6 2 0,1-1 0,-1 1 0,1 1 0,0 0 0,0 0 0,0 1 0,-15 12 0,20-13 0,0-1 0,0 1 0,0-1 0,1 1 0,0 1 0,0-1 0,-5 9 0,8-11 0,0 0 0,0 0 0,0 0 0,0-1 0,1 1 0,0 0 0,-1 0 0,1 0 0,0 0 0,0 0 0,1 0 0,-1 0 0,1 0 0,-1-1 0,1 1 0,0 0 0,0 0 0,0 0 0,2 3 0,1 1 0,0-1 0,0 0 0,0 0 0,0-1 0,1 1 0,0-1 0,0 0 0,1-1 0,9 8 0,6 1 0,34 16 0,-33-19 0,29 20 0,-47-27 0,0 0 0,0 0 0,0 0 0,-1 1 0,1-1 0,-1 1 0,0 0 0,0 0 0,-1 0 0,1 0 0,-1 1 0,0-1 0,3 9 0,-4-10 0,-1 0 0,1 0 0,-1-1 0,0 1 0,0 0 0,0 0 0,0-1 0,0 1 0,-1 0 0,1-1 0,-1 1 0,0 0 0,0-1 0,0 1 0,0 0 0,0-1 0,0 0 0,-1 1 0,1-1 0,-1 0 0,0 0 0,1 1 0,-1-1 0,0-1 0,0 1 0,-3 2 0,1-1 0,0 0 0,0 0 0,-1 0 0,1 0 0,-1-1 0,0 1 0,0-1 0,0 0 0,0-1 0,0 1 0,0-1 0,0 0 0,0-1 0,-1 1 0,1-1 0,0 0 0,-1 0 0,1 0 0,0-1 0,0 0 0,-11-3 0,-12-1 0,6 0 0,-32-9 0,49 13 0,-1-1 0,1 0 0,0-1 0,0 1 0,0-1 0,0 0 0,1 0 0,-1-1 0,1 1 0,0-1 0,-4-5 0,-1-8-1365,7-1-5461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1.757"/>
    </inkml:context>
    <inkml:brush xml:id="br0">
      <inkml:brushProperty name="width" value="0.05" units="cm"/>
      <inkml:brushProperty name="height" value="0.05" units="cm"/>
      <inkml:brushProperty name="color" value="#E71224"/>
    </inkml:brush>
  </inkml:definitions>
  <inkml:trace contextRef="#ctx0" brushRef="#br0">61 0 24575,'-5'11'0,"0"-1"0,1 1 0,-4 16 0,-11 113 0,18-136 0,-5 29 0,-5 55 0,10-79 0,1-1 0,0 1 0,0-1 0,1 0 0,0 1 0,1-1 0,0 0 0,0 0 0,1 0 0,0 0 0,0 0 0,6 9 0,-6-13 16,0 0-1,0 0 1,0-1-1,0 0 1,1 1-1,0-1 1,0 0-1,0-1 1,0 1-1,0-1 1,0 0-1,1 0 1,-1 0-1,1 0 1,-1-1-1,1 0 1,0 0 0,-1 0-1,1 0 1,0-1-1,6 0 1,-3 0-159,0-1 1,0 0 0,0 0 0,0-1-1,0 0 1,0-1 0,0 1 0,-1-1 0,0-1-1,1 0 1,10-7 0,-3 0-6684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2.203"/>
    </inkml:context>
    <inkml:brush xml:id="br0">
      <inkml:brushProperty name="width" value="0.05" units="cm"/>
      <inkml:brushProperty name="height" value="0.05" units="cm"/>
      <inkml:brushProperty name="color" value="#E71224"/>
    </inkml:brush>
  </inkml:definitions>
  <inkml:trace contextRef="#ctx0" brushRef="#br0">1 59 24575,'5'0'0,"6"0"0,7 0 0,4-4 0,4-3 0,3 1 0,0 2 0,-4-5 0,-2 1 0,1 0 0,0 3 0,1 1 0,2 2 0,1 1 0,0 1 0,-5 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8.911"/>
    </inkml:context>
    <inkml:brush xml:id="br0">
      <inkml:brushProperty name="width" value="0.05" units="cm"/>
      <inkml:brushProperty name="height" value="0.05" units="cm"/>
      <inkml:brushProperty name="color" value="#E71224"/>
    </inkml:brush>
  </inkml:definitions>
  <inkml:trace contextRef="#ctx0" brushRef="#br0">285 451 24575,'-3'0'0,"0"0"0,-1 0 0,1 0 0,-1 0 0,1 1 0,-1 0 0,1 0 0,0 0 0,0 0 0,-1 0 0,1 0 0,0 1 0,0-1 0,0 1 0,0 0 0,1 0 0,-1 0 0,0 1 0,1-1 0,-1 1 0,1-1 0,0 1 0,0 0 0,0 0 0,0-1 0,1 1 0,-1 1 0,1-1 0,0 0 0,-1 0 0,1 1 0,1-1 0,-1 0 0,0 1 0,1-1 0,0 1 0,0-1 0,0 0 0,0 1 0,1-1 0,-1 1 0,1-1 0,0 0 0,2 6 0,-1-3 0,0 0 0,1 0 0,-1 0 0,1-1 0,1 1 0,-1-1 0,1 0 0,0 0 0,0 0 0,9 7 0,-11-10 0,0-1 0,0 1 0,-1-1 0,1 0 0,0 0 0,0 0 0,0 0 0,1 0 0,-1 0 0,0 0 0,0-1 0,0 1 0,0-1 0,1 0 0,-1 1 0,0-1 0,1 0 0,-1-1 0,0 1 0,0 0 0,1 0 0,-1-1 0,0 0 0,0 1 0,0-1 0,0 0 0,0 0 0,0 0 0,0 0 0,0 0 0,0-1 0,0 1 0,1-2 0,2-1 0,-1 0 0,0 0 0,0 0 0,0-1 0,-1 1 0,1-1 0,-1 0 0,0 0 0,-1 0 0,1-1 0,-1 1 0,0 0 0,0-1 0,-1 0 0,1 1 0,-1-1 0,-1 0 0,1 0 0,-1 1 0,0-1 0,0 0 0,-2-10 0,0 7 0,-1 0 0,0 0 0,-1 0 0,1 0 0,-1 1 0,-1 0 0,0 0 0,0 0 0,-1 0 0,0 1 0,0-1 0,0 2 0,-12-10 0,-24-21 0,75 40 0,-26-3 0,-1 0 0,0-1 0,0 0 0,0 0 0,0 0 0,0-1 0,0 0 0,0 0 0,0 0 0,0-1 0,-1 0 0,1 0 0,-1 0 0,5-5 0,-7 6 0,-1 0 0,0 0 0,0 0 0,0 0 0,0-1 0,0 1 0,0-1 0,0 1 0,-1-1 0,0 1 0,1-1 0,-1 0 0,0 0 0,0 0 0,0 1 0,-1-1 0,1 0 0,-1 0 0,0 0 0,1 0 0,-1 0 0,-1 0 0,1 0 0,0 0 0,-1 0 0,1 0 0,-1 0 0,0 0 0,0 0 0,-2-3 0,-3-5 0,0 0 0,-1 1 0,-1 0 0,0 0 0,0 0 0,-1 1 0,0 1 0,0 0 0,-1 0 0,-11-7 0,-8-3 0,0 1 0,-47-18 0,-21 1 0,92 32 0,-1 1 0,1 0 0,-1 0 0,0 0 0,-5 0 0,10 1 0,0 0 0,0-1 0,0 1 0,0 0 0,0 0 0,0 0 0,0 0 0,0 0 0,0 1 0,1-1 0,-1 0 0,0 0 0,0 0 0,0 1 0,0-1 0,0 1 0,1-1 0,-1 0 0,0 1 0,0-1 0,1 1 0,-1 0 0,0-1 0,1 1 0,-1 0 0,0-1 0,1 1 0,-1 0 0,1 0 0,-1-1 0,1 1 0,0 0 0,-1 0 0,1 0 0,0 0 0,-1 0 0,1-1 0,0 1 0,0 0 0,0 1 0,0 1 0,1-1 0,0 0 0,-1 0 0,1 0 0,0 0 0,0 0 0,0 0 0,0 0 0,1 0 0,-1-1 0,0 1 0,1 0 0,-1-1 0,1 1 0,0-1 0,0 1 0,1 0 0,39 23 0,-27-17 0,4 2 0,1-2 0,37 12 0,-27-10 0,69 22-1365,-79-24-5461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3.030"/>
    </inkml:context>
    <inkml:brush xml:id="br0">
      <inkml:brushProperty name="width" value="0.05" units="cm"/>
      <inkml:brushProperty name="height" value="0.05" units="cm"/>
      <inkml:brushProperty name="color" value="#E71224"/>
    </inkml:brush>
  </inkml:definitions>
  <inkml:trace contextRef="#ctx0" brushRef="#br0">285 271 24575,'-1'-2'0,"1"0"0,-1 0 0,1 0 0,-1 0 0,1 0 0,-1 1 0,0-1 0,0 0 0,0 0 0,0 1 0,0-1 0,-1 1 0,1-1 0,0 1 0,-1-1 0,1 1 0,-1 0 0,1-1 0,-3 0 0,1 0 0,-1-1 0,0 1 0,0 0 0,0 1 0,0-1 0,0 0 0,-7-1 0,2 3 0,1-1 0,-1 1 0,0 1 0,1-1 0,-1 1 0,1 1 0,-1 0 0,1 0 0,-1 0 0,1 1 0,-12 7 0,11-6 0,-1 1 0,2 1 0,-1-1 0,1 2 0,0-1 0,0 1 0,0 0 0,1 1 0,-8 11 0,12-14 0,0 0 0,1 0 0,-1 0 0,1 1 0,1-1 0,-1 0 0,1 1 0,0 0 0,0-1 0,1 1 0,-1 0 0,1-1 0,1 1 0,-1 0 0,1-1 0,0 1 0,0-1 0,0 1 0,5 9 0,-5-11 0,1 0 0,-1-1 0,1 0 0,0 1 0,0-1 0,0 0 0,0 0 0,1 0 0,-1 0 0,1 0 0,0 0 0,0-1 0,0 0 0,0 1 0,0-1 0,0 0 0,1-1 0,-1 1 0,1 0 0,-1-1 0,1 0 0,0 0 0,-1 0 0,1 0 0,0-1 0,0 1 0,0-1 0,-1 0 0,1 0 0,5-1 0,5-1 0,0-1 0,-1-1 0,1 0 0,0-1 0,-1-1 0,0 0 0,-1 0 0,1-1 0,-1-1 0,0 0 0,-1-1 0,0 0 0,0 0 0,-1-1 0,0-1 0,-1 0 0,0 0 0,-1-1 0,0 0 0,-1 0 0,7-16 0,-5 10 0,-9 18 0,0 0 0,0 0 0,0 0 0,0 0 0,0 0 0,0-1 0,0 1 0,0 0 0,0 0 0,0 0 0,0 0 0,0 0 0,0 0 0,0 0 0,1 0 0,-1 0 0,0 0 0,0 0 0,0 0 0,0 0 0,0-1 0,0 1 0,0 0 0,0 0 0,0 0 0,0 0 0,1 0 0,-1 0 0,0 0 0,0 0 0,0 0 0,0 0 0,0 0 0,0 0 0,0 0 0,0 0 0,1 0 0,-1 0 0,0 0 0,0 0 0,0 0 0,0 0 0,0 1 0,0-1 0,0 0 0,0 0 0,0 0 0,0 0 0,1 0 0,-1 0 0,0 0 0,0 0 0,0 0 0,0 0 0,0 0 0,0 0 0,0 0 0,0 1 0,0-1 0,0 0 0,0 0 0,0 0 0,0 0 0,1 32 0,-1-29 0,0 5 0,0 0 0,0 0 0,1 0 0,0 0 0,0 0 0,1 0 0,0 0 0,4 10 0,-5-16 0,0 1 0,1-1 0,-1 0 0,1 1 0,-1-1 0,1 0 0,0 0 0,0 0 0,0 0 0,0 0 0,0-1 0,0 1 0,0-1 0,1 1 0,-1-1 0,1 0 0,-1 0 0,1 0 0,-1 0 0,1 0 0,0-1 0,-1 1 0,1-1 0,0 1 0,-1-1 0,1 0 0,0 0 0,3-1 0,3 0 0,0-1 0,-1-1 0,1 1 0,-1-2 0,1 1 0,-1-1 0,0 0 0,0 0 0,-1-1 0,1 0 0,-1-1 0,0 0 0,0 0 0,-1 0 0,7-9 0,11-14 0,-1-1 0,22-41 0,-44 70 0,11-20 0,0 0 0,15-39 0,-24 53 0,0-1 0,-1 1 0,0-1 0,-1 1 0,1-1 0,-1 0 0,-1 0 0,0 1 0,0-1 0,0 0 0,-1 0 0,-3-10 0,4 17 0,0 0 0,0 0 0,-1 0 0,1 0 0,0 0 0,-1 0 0,1 0 0,-1 0 0,1 0 0,-1 0 0,1 0 0,-1 1 0,0-1 0,0 0 0,1 0 0,-1 1 0,0-1 0,0 0 0,-1 0 0,2 1 0,-1 0 0,0 0 0,1 0 0,-1 0 0,0 0 0,1 0 0,-1 0 0,0 0 0,1 0 0,-1 0 0,1 1 0,-1-1 0,0 0 0,1 0 0,-1 1 0,1-1 0,-1 0 0,0 1 0,1-1 0,-1 0 0,0 2 0,-1 0 0,-1 1 0,1-1 0,0 1 0,0 0 0,0 0 0,1 0 0,-1 0 0,1 0 0,-3 5 0,1 6 0,0-1 0,1 1 0,1-1 0,0 1 0,0 0 0,1-1 0,3 17 0,-2-23 0,0 0 0,1 0 0,0 0 0,0 0 0,0 0 0,1 0 0,0 0 0,0-1 0,1 0 0,0 1 0,0-1 0,1-1 0,-1 1 0,12 9 0,65 49-1365,-67-54-5461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3.414"/>
    </inkml:context>
    <inkml:brush xml:id="br0">
      <inkml:brushProperty name="width" value="0.05" units="cm"/>
      <inkml:brushProperty name="height" value="0.05" units="cm"/>
      <inkml:brushProperty name="color" value="#E71224"/>
    </inkml:brush>
  </inkml:definitions>
  <inkml:trace contextRef="#ctx0" brushRef="#br0">1 31 24575,'5'0'0,"6"0"0,1-5 0,4-2 0,4 1 0,3 1 0,3 1 0,2 2 0,0 1 0,2 1 0,-1 0 0,0 0 0,0 0 0,-4 0-8191</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3.965"/>
    </inkml:context>
    <inkml:brush xml:id="br0">
      <inkml:brushProperty name="width" value="0.05" units="cm"/>
      <inkml:brushProperty name="height" value="0.05" units="cm"/>
      <inkml:brushProperty name="color" value="#E71224"/>
    </inkml:brush>
  </inkml:definitions>
  <inkml:trace contextRef="#ctx0" brushRef="#br0">117 191 24575,'21'0'0,"1"-2"0,0 0 0,0-1 0,-1-1 0,0-1 0,0-1 0,27-11 0,-45 16 0,0 0 0,0-1 0,0 1 0,0-1 0,0 0 0,0 0 0,0 0 0,-1 0 0,1 0 0,-1-1 0,0 1 0,1-1 0,-1 0 0,0 1 0,-1-1 0,3-4 0,-3 4 0,-1 1 0,1-1 0,-1 1 0,0-1 0,1 1 0,-1 0 0,-1-1 0,1 1 0,0-1 0,0 1 0,-1-1 0,0 1 0,1 0 0,-1-1 0,0 1 0,0 0 0,0 0 0,0-1 0,-1 1 0,1 0 0,-1 0 0,1 0 0,-3-1 0,0-3 0,-1 1 0,0 0 0,0 0 0,0 0 0,-1 1 0,1-1 0,-1 1 0,-7-3 0,9 5 0,0 1 0,0 0 0,0 0 0,0 0 0,0 0 0,0 0 0,0 1 0,0 0 0,0 0 0,-1 0 0,1 0 0,0 1 0,0-1 0,0 1 0,-5 2 0,-6 2 0,1 1 0,1 1 0,-1 0 0,1 1 0,0 0 0,1 1 0,0 0 0,1 1 0,-1 0 0,2 1 0,0 0 0,0 1 0,1 0 0,0 0 0,-12 24 0,17-28 0,1 1 0,-1 0 0,1 0 0,1 0 0,0 0 0,0 1 0,1-1 0,0 1 0,0-1 0,1 1 0,0-1 0,1 1 0,2 9 0,-2-14 0,0 0 0,0 0 0,0 0 0,1 0 0,0-1 0,0 1 0,0 0 0,0-1 0,1 1 0,0-1 0,0 0 0,0 0 0,0 0 0,1-1 0,-1 1 0,1-1 0,0 0 0,0 0 0,0 0 0,1 0 0,-1-1 0,1 1 0,-1-1 0,1 0 0,8 2 0,4-2-105,0 0 0,-1-1 0,1 0 0,0-2 0,0 0 0,0 0 0,-1-2 0,1 0 0,-1-1 0,1-1 0,-1 0 0,27-14 0,-25 10-6721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4.508"/>
    </inkml:context>
    <inkml:brush xml:id="br0">
      <inkml:brushProperty name="width" value="0.05" units="cm"/>
      <inkml:brushProperty name="height" value="0.05" units="cm"/>
      <inkml:brushProperty name="color" value="#E71224"/>
    </inkml:brush>
  </inkml:definitions>
  <inkml:trace contextRef="#ctx0" brushRef="#br0">330 16 24575,'-3'-8'0,"1"1"0,7 9 0,71 73 0,-45-44 0,-22-21 0,-1 1 0,0-1 0,0 1 0,-1 1 0,-1-1 0,8 20 0,24 77 0,-33-91 0,0 2 0,0 0 0,-2 0 0,0 0 0,-1 0 0,-1 1 0,-1-1 0,0 1 0,-7 33 0,2-29 0,-1 1 0,-1-1 0,-1 0 0,-1-1 0,-1 0 0,-17 29 0,15-34 0,-1 0 0,0-1 0,-1 0 0,-1-1 0,-31 26 0,10-14 0,-68 41 0,-15-7 290,42-23-1945,46-23-5171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4.844"/>
    </inkml:context>
    <inkml:brush xml:id="br0">
      <inkml:brushProperty name="width" value="0.05" units="cm"/>
      <inkml:brushProperty name="height" value="0.05" units="cm"/>
      <inkml:brushProperty name="color" value="#E71224"/>
    </inkml:brush>
  </inkml:definitions>
  <inkml:trace contextRef="#ctx0" brushRef="#br0">0 23 24575,'0'256'0,"5"-229"0,0-22 0,3-16 0,-6 3 0,0-1 0,0 1 0,-1-1 0,0 0 0,-1 1 0,1-1 0,-2 0 0,1 0 0,-1 1 0,-1-1 0,1 1 0,-5-13 0,2 6 0,1-1 0,-2-23 0,5 37 0,0 0 0,0 0 0,0-1 0,0 1 0,1 0 0,-1 0 0,0 0 0,1 0 0,0 0 0,-1 0 0,1-1 0,0 2 0,0-1 0,0 0 0,0 0 0,0 0 0,3-2 0,-3 3 0,0 0 0,1 0 0,-1 0 0,1 0 0,-1 0 0,1 0 0,0 1 0,-1-1 0,1 1 0,0-1 0,-1 1 0,1 0 0,0-1 0,0 1 0,-1 0 0,1 0 0,2 0 0,1 1 0,-1 0 0,1 0 0,-1 0 0,1 0 0,-1 1 0,1 0 0,-1 0 0,0 0 0,1 0 0,-1 1 0,-1 0 0,1 0 0,0 0 0,5 5 0,2 8 0,0 0 0,-1 0 0,0 1 0,-2 1 0,0-1 0,-1 1 0,0 1 0,4 23 0,-9-110 0,-2 54 0,-1-3 0,1 0 0,0 1 0,2-1 0,5-26 0,-6 39 0,0-1 0,1 1 0,-1 0 0,1 0 0,0 0 0,1 0 0,-1 0 0,1 1 0,-1-1 0,1 1 0,0-1 0,0 1 0,1 0 0,-1 0 0,1 0 0,-1 1 0,1-1 0,0 1 0,0 0 0,0 0 0,0 0 0,6-1 0,-6 2 0,0 0 0,0 0 0,0 1 0,0 0 0,1-1 0,-1 2 0,0-1 0,0 0 0,1 1 0,-1 0 0,0-1 0,0 2 0,0-1 0,0 0 0,0 1 0,0 0 0,-1 0 0,1 0 0,-1 0 0,1 1 0,-1-1 0,0 1 0,0 0 0,5 6 0,-2-3 0,-1 0 0,-1 1 0,1-1 0,-1 1 0,0 0 0,0 1 0,-1-1 0,0 0 0,-1 1 0,1 0 0,1 16 0,-2-12-151,-1 1-1,-1 0 0,0 0 0,-1 0 1,0 0-1,-1 0 0,0-1 1,-6 17-1,1-11-6674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5.953"/>
    </inkml:context>
    <inkml:brush xml:id="br0">
      <inkml:brushProperty name="width" value="0.05" units="cm"/>
      <inkml:brushProperty name="height" value="0.05" units="cm"/>
      <inkml:brushProperty name="color" value="#E71224"/>
    </inkml:brush>
  </inkml:definitions>
  <inkml:trace contextRef="#ctx0" brushRef="#br0">261 89 24575,'-3'0'0,"1"-1"0,0 0 0,0 0 0,0 1 0,0-1 0,-1 0 0,1-1 0,0 1 0,1 0 0,-1-1 0,0 1 0,0-1 0,-2-3 0,-14-9 0,13 13 0,0-1 0,0 0 0,0 1 0,0 0 0,0 1 0,0-1 0,0 1 0,0 0 0,-1 0 0,1 0 0,0 1 0,0 0 0,0 0 0,0 0 0,0 0 0,0 1 0,1 0 0,-9 4 0,4-1 0,0 0 0,1 0 0,-1 1 0,1 0 0,1 1 0,-1-1 0,1 1 0,-10 14 0,13-15 0,0 0 0,1 1 0,0-1 0,1 0 0,-1 1 0,1 0 0,1 0 0,-1 0 0,1 0 0,0 0 0,1 0 0,-1 0 0,2 0 0,-1 0 0,3 12 0,-3-15 0,1 0 0,0-1 0,-1 1 0,2-1 0,-1 0 0,0 1 0,1-1 0,-1 0 0,1 0 0,0 0 0,0 0 0,0 0 0,1 0 0,-1 0 0,1-1 0,-1 1 0,1-1 0,0 0 0,0 0 0,0 0 0,0 0 0,0 0 0,1-1 0,-1 0 0,0 1 0,1-1 0,-1 0 0,1 0 0,-1-1 0,1 1 0,-1-1 0,5 0 0,-2 0 0,0-1 0,1 1 0,-1-2 0,0 1 0,0 0 0,0-1 0,0 0 0,0-1 0,0 1 0,-1-1 0,1 0 0,-1-1 0,0 1 0,0-1 0,0 0 0,0-1 0,-1 1 0,0-1 0,0 1 0,6-10 0,-1 0 0,-1 0 0,-1 0 0,0-1 0,-1 0 0,-1 0 0,7-29 0,-13 50 0,0 0 0,1 1 0,0-1 0,0 0 0,1 0 0,0 1 0,0-1 0,0 0 0,1 0 0,0 0 0,3 7 0,-4-10 0,0-1 0,0 1 0,1-1 0,-1 0 0,0 1 0,1-1 0,0 0 0,-1 0 0,1 0 0,0 0 0,0 0 0,0 0 0,0-1 0,0 1 0,1 0 0,-1-1 0,1 0 0,-1 0 0,1 0 0,-1 0 0,1 0 0,-1 0 0,1 0 0,0-1 0,-1 0 0,1 1 0,0-1 0,0 0 0,-1 0 0,1-1 0,3 0 0,1-1 0,1 0 0,-1 0 0,0-1 0,-1-1 0,1 1 0,0-1 0,-1 0 0,0 0 0,6-7 0,8-7 0,20-23 0,-37 37 0,2-1 0,-1 0 0,0 0 0,-1-1 0,1 0 0,-1 0 0,0 0 0,-1 0 0,4-11 0,-5 13 0,0 0 0,0 0 0,0 0 0,-1 0 0,0 0 0,0-1 0,0 1 0,0 0 0,-1 0 0,1 0 0,-1 0 0,0 0 0,0 0 0,-4-7 0,5 10 0,-1 0 0,1 0 0,-1 0 0,1 0 0,-1 0 0,1 0 0,-1 0 0,1 1 0,-1-1 0,0 0 0,0 0 0,1 1 0,-1-1 0,0 0 0,0 1 0,0-1 0,0 1 0,0-1 0,0 1 0,0 0 0,0-1 0,0 1 0,0 0 0,0 0 0,0-1 0,0 1 0,0 0 0,0 0 0,0 0 0,0 0 0,0 0 0,0 1 0,0-1 0,0 0 0,0 0 0,0 1 0,0-1 0,0 1 0,0-1 0,0 1 0,0-1 0,1 1 0,-1-1 0,0 1 0,0 0 0,0-1 0,1 1 0,-1 0 0,-1 1 0,-1 1 0,0 1 0,0-1 0,1 1 0,-1 0 0,1-1 0,-1 1 0,1 0 0,0 0 0,1 1 0,-2 4 0,2-1 0,1 0 0,0 0 0,0 0 0,1 0 0,0-1 0,0 1 0,1 0 0,0 0 0,4 9 0,30 64 0,-32-73-341,0 0 0,1-1-1,7 10 1,0-4-6485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6.315"/>
    </inkml:context>
    <inkml:brush xml:id="br0">
      <inkml:brushProperty name="width" value="0.05" units="cm"/>
      <inkml:brushProperty name="height" value="0.05" units="cm"/>
      <inkml:brushProperty name="color" value="#E71224"/>
    </inkml:brush>
  </inkml:definitions>
  <inkml:trace contextRef="#ctx0" brushRef="#br0">18 7 24575,'-5'0'0,"-2"-5"0,1 4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7.144"/>
    </inkml:context>
    <inkml:brush xml:id="br0">
      <inkml:brushProperty name="width" value="0.05" units="cm"/>
      <inkml:brushProperty name="height" value="0.05" units="cm"/>
      <inkml:brushProperty name="color" value="#E71224"/>
    </inkml:brush>
  </inkml:definitions>
  <inkml:trace contextRef="#ctx0" brushRef="#br0">0 303 24575,'2'1'0,"-1"-1"0,0 1 0,0-1 0,1 1 0,-1 0 0,0-1 0,0 1 0,0 0 0,1 0 0,-1 0 0,0 0 0,0 0 0,-1 0 0,1 0 0,0 0 0,0 0 0,0 0 0,-1 0 0,1 1 0,0 0 0,13 31 0,-12-29 0,3 10 0,0 0 0,-1 1 0,2 17 0,-5-27 0,0 0 0,-1 1 0,0-1 0,0 0 0,0 0 0,0 1 0,-1-1 0,0 0 0,0 0 0,0 0 0,-1 0 0,-2 6 0,5-39 0,4-2 0,1 1 0,2 1 0,1-1 0,1 1 0,16-29 0,-25 53 0,1 1 0,0-1 0,0 1 0,0-1 0,0 1 0,0 0 0,1-1 0,0 1 0,-1 1 0,1-1 0,0 0 0,0 1 0,1-1 0,3-1 0,-5 3 0,1 0 0,-1 1 0,1-1 0,-1 1 0,1 0 0,-1 0 0,1-1 0,-1 2 0,1-1 0,-1 0 0,1 0 0,-1 1 0,1-1 0,-1 1 0,1 0 0,-1 0 0,0 0 0,1 0 0,-1 0 0,0 1 0,0-1 0,0 0 0,2 3 0,2 0 0,-1 1 0,0 0 0,-1 0 0,1 0 0,-1 0 0,0 1 0,0-1 0,0 1 0,-1 0 0,0 1 0,0-1 0,-1 0 0,4 14 0,-1 5 0,-1 0 0,2 36 0,-4-32 0,-2-24 0,1 0 0,-1 0 0,1 0 0,1 0 0,-1 0 0,1 0 0,-1 0 0,1-1 0,1 1 0,-1-1 0,4 6 0,-4-8 0,-1-1 0,1 1 0,-1-1 0,1 0 0,-1 0 0,1 0 0,0 0 0,-1 0 0,1 0 0,0 0 0,0 0 0,0-1 0,0 1 0,0-1 0,0 1 0,-1-1 0,1 0 0,0 0 0,0 0 0,0 0 0,0 0 0,0 0 0,0 0 0,0-1 0,0 1 0,0-1 0,0 0 0,0 1 0,0-1 0,3-2 0,15-8 0,-1-2 0,0 0 0,0-1 0,-2 0 0,0-2 0,22-24 0,-14 11 0,37-59 0,-57 80 0,0-1 0,0 0 0,-1 0 0,0 0 0,-1 0 0,0-1 0,-1 1 0,0-1 0,0 0 0,-1 0 0,0 0 0,0 0 0,-2 1 0,1-1 0,-1 0 0,-3-16 0,1 16 0,1-1 0,-1 1 0,-1 0 0,0 0 0,-1 1 0,1-1 0,-2 1 0,1 0 0,-1 0 0,-12-13 0,17 21 0,0 0 0,0 0 0,0 0 0,0 0 0,0 0 0,0 1 0,-1-1 0,1 0 0,0 1 0,0-1 0,-1 1 0,1-1 0,0 1 0,-1-1 0,1 1 0,0 0 0,-1 0 0,1 0 0,-1 0 0,1 0 0,0 0 0,-1 0 0,1 0 0,-2 1 0,1 0 0,1 0 0,-1 0 0,1 0 0,-1 0 0,1 0 0,-1 1 0,1-1 0,0 1 0,0-1 0,0 1 0,0-1 0,0 1 0,0 0 0,0-1 0,-1 3 0,-1 4 0,1 0 0,0 0 0,0 1 0,0-1 0,1 0 0,0 15 0,3-3 0,2-1 0,-1 1 0,2-1 0,1 0 0,0 0 0,12 23 0,-9-22 0,0 2 0,-2-1 0,0 1 0,3 28 0,14 69-1365,-20-98-5461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7.513"/>
    </inkml:context>
    <inkml:brush xml:id="br0">
      <inkml:brushProperty name="width" value="0.05" units="cm"/>
      <inkml:brushProperty name="height" value="0.05" units="cm"/>
      <inkml:brushProperty name="color" value="#E71224"/>
    </inkml:brush>
  </inkml:definitions>
  <inkml:trace contextRef="#ctx0" brushRef="#br0">0 58 24575,'5'0'0,"6"0"0,2-4 0,2-3 0,5 1 0,3 2 0,3 0 0,1 2 0,2 1 0,-4-4 0,-3-2 0,2 1 0,0 1 0,1 2 0,2 1 0,-5 1-8191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8.335"/>
    </inkml:context>
    <inkml:brush xml:id="br0">
      <inkml:brushProperty name="width" value="0.05" units="cm"/>
      <inkml:brushProperty name="height" value="0.05" units="cm"/>
      <inkml:brushProperty name="color" value="#E71224"/>
    </inkml:brush>
  </inkml:definitions>
  <inkml:trace contextRef="#ctx0" brushRef="#br0">282 34 24575,'0'-1'0,"-1"0"0,1 0 0,0 0 0,-1 0 0,1 0 0,-1 1 0,1-1 0,-1 0 0,1 0 0,-1 0 0,0 0 0,1 1 0,-1-1 0,0 0 0,0 1 0,1-1 0,-1 0 0,0 1 0,0-1 0,0 1 0,0 0 0,0-1 0,0 1 0,0-1 0,0 1 0,-2 0 0,-30-6 0,30 5 0,-7 1 0,0 0 0,0 1 0,0-1 0,0 2 0,1 0 0,-1 0 0,0 0 0,1 1 0,0 1 0,-1 0 0,1 0 0,1 0 0,-1 1 0,-13 11 0,16-12 0,1 0 0,0 0 0,0 1 0,0 0 0,0 0 0,1 0 0,0 0 0,0 1 0,0 0 0,1 0 0,-1 0 0,1 0 0,1 0 0,-1 0 0,1 1 0,1 0 0,-1-1 0,1 1 0,0 0 0,0 0 0,1-1 0,0 9 0,1-12 0,-1 0 0,1 0 0,-1 0 0,1 0 0,0 0 0,0 0 0,0 0 0,1-1 0,-1 1 0,1-1 0,-1 1 0,1-1 0,0 1 0,0-1 0,0 0 0,0 0 0,0 0 0,1 0 0,1 2 0,1-2 0,-1 0 0,1 0 0,-1 0 0,1 0 0,0-1 0,0 0 0,0 0 0,0 0 0,0-1 0,8 1 0,1-2 0,1-1 0,-1 0 0,1 0 0,-1-1 0,0-1 0,27-11 0,-35 12 0,0 0 0,0 0 0,0 0 0,-1-1 0,1 1 0,-1-1 0,0-1 0,0 1 0,0-1 0,-1 0 0,1 0 0,-1 0 0,0 0 0,-1-1 0,1 0 0,-1 0 0,-1 0 0,4-7 0,4-13 0,-7 22 0,-5 18 0,2-11 0,-1-1 0,1 1 0,-1-1 0,1 1 0,0 0 0,0-1 0,0 1 0,0-1 0,1 1 0,-1 0 0,1-1 0,0 1 0,-1-1 0,1 1 0,0-1 0,0 1 0,1-1 0,-1 0 0,0 0 0,1 0 0,2 3 0,-2-3 0,1 0 0,0 0 0,-1 0 0,1 0 0,0 0 0,1 0 0,-1-1 0,0 0 0,0 0 0,1 0 0,-1 0 0,0 0 0,1 0 0,-1-1 0,7 0 0,0 0 0,0-1 0,-1 0 0,0-1 0,1 0 0,-1 0 0,0-1 0,13-5 0,-7 1 0,1-1 0,-1-1 0,16-11 0,-27 17 0,0-1 0,-1 1 0,1-1 0,-1 0 0,0 0 0,0 0 0,-1 0 0,1 0 0,-1 0 0,0-1 0,0 0 0,0 1 0,1-8 0,-2 9 0,0-1 0,0 1 0,-1 0 0,1-1 0,-1 1 0,0 0 0,0-1 0,-1 1 0,1 0 0,-1-1 0,1 1 0,-1 0 0,0 0 0,0-1 0,0 1 0,-1 0 0,1 0 0,-1 0 0,0 0 0,-3-4 0,5 7 0,-1-1 0,1 1 0,-1-1 0,1 1 0,-1-1 0,1 1 0,-1-1 0,1 1 0,-1 0 0,1-1 0,-1 1 0,1 0 0,-1-1 0,0 1 0,1 0 0,-1 0 0,1 0 0,-1 0 0,0-1 0,1 1 0,-1 0 0,0 0 0,1 0 0,-1 0 0,0 0 0,1 1 0,-1-1 0,0 0 0,-1 1 0,1 0 0,0-1 0,0 1 0,0 0 0,0 0 0,1 0 0,-1 0 0,0 0 0,0 0 0,0 0 0,1 0 0,-1 0 0,0 2 0,-1 2 0,0 0 0,0 1 0,1-1 0,-1 1 0,0 8 0,3-5 5,0 0-1,0 1 0,1-1 0,0 0 1,0-1-1,1 1 0,0 0 0,1-1 1,5 10-1,6 16-1412,-8-15-5418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39.327"/>
    </inkml:context>
    <inkml:brush xml:id="br0">
      <inkml:brushProperty name="width" value="0.05" units="cm"/>
      <inkml:brushProperty name="height" value="0.05" units="cm"/>
      <inkml:brushProperty name="color" value="#E71224"/>
    </inkml:brush>
  </inkml:definitions>
  <inkml:trace contextRef="#ctx0" brushRef="#br0">1 224 24575,'0'-5'0,"0"-8"0,0-8 0,5-5 0,2-4 0,0-2 0,-1-2 0,-3 0 0,0 5-8191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8.733"/>
    </inkml:context>
    <inkml:brush xml:id="br0">
      <inkml:brushProperty name="width" value="0.05" units="cm"/>
      <inkml:brushProperty name="height" value="0.05" units="cm"/>
      <inkml:brushProperty name="color" value="#E71224"/>
    </inkml:brush>
  </inkml:definitions>
  <inkml:trace contextRef="#ctx0" brushRef="#br0">1 13 24575,'0'-5'0,"4"-2"0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9.134"/>
    </inkml:context>
    <inkml:brush xml:id="br0">
      <inkml:brushProperty name="width" value="0.05" units="cm"/>
      <inkml:brushProperty name="height" value="0.05" units="cm"/>
      <inkml:brushProperty name="color" value="#E71224"/>
    </inkml:brush>
  </inkml:definitions>
  <inkml:trace contextRef="#ctx0" brushRef="#br0">1 77 24575,'1'0'0,"0"0"0,0 0 0,0 1 0,0-1 0,0 1 0,0-1 0,-1 1 0,1-1 0,0 1 0,0-1 0,0 1 0,-1 0 0,1-1 0,0 1 0,0 0 0,-1 0 0,1 0 0,-1 0 0,1-1 0,-1 1 0,1 0 0,-1 0 0,0 0 0,1 0 0,-1 0 0,0 2 0,6 30 0,-5-30 0,2 127 0,1-158 0,1 0 0,2 0 0,0 0 0,2 1 0,22-48 0,-29 72 0,-1-1 0,1 1 0,0 0 0,0 0 0,0 1 0,0-1 0,1 0 0,-1 1 0,1-1 0,-1 1 0,1 0 0,0 0 0,0 0 0,0 0 0,0 0 0,0 1 0,0-1 0,7-1 0,-6 3 0,0-1 0,0 1 0,0 0 0,0 0 0,0 0 0,-1 1 0,1 0 0,0-1 0,0 1 0,0 1 0,0-1 0,-1 0 0,1 1 0,-1 0 0,1 0 0,4 3 0,1 3-97,0 0-1,0 0 1,-1 1-1,0 0 1,-1 0-1,0 1 1,0 0-1,-1 0 1,-1 1-1,1-1 1,-2 1-1,0 0 0,3 12 1,-2-1-6729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49.683"/>
    </inkml:context>
    <inkml:brush xml:id="br0">
      <inkml:brushProperty name="width" value="0.05" units="cm"/>
      <inkml:brushProperty name="height" value="0.05" units="cm"/>
      <inkml:brushProperty name="color" value="#E71224"/>
    </inkml:brush>
  </inkml:definitions>
  <inkml:trace contextRef="#ctx0" brushRef="#br0">212 19 24575,'0'-1'0,"0"1"0,0-1 0,0 0 0,0 0 0,-1 1 0,1-1 0,0 0 0,0 1 0,0-1 0,-1 1 0,1-1 0,0 0 0,0 1 0,-1-1 0,1 1 0,-1-1 0,1 1 0,-1-1 0,1 1 0,-1-1 0,1 1 0,-1-1 0,1 1 0,-1-1 0,1 1 0,-1 0 0,0-1 0,-1 1 0,-1-1 0,1 0 0,0 1 0,0 0 0,0 0 0,0 0 0,0 0 0,0 0 0,-3 0 0,-2 1 0,0 1 0,0-1 0,-1 2 0,-7 2 0,6 0 0,0 0 0,1 0 0,-1 1 0,1 0 0,1 1 0,-1-1 0,1 1 0,0 1 0,1-1 0,-1 1 0,2 1 0,-1-1 0,-5 13 0,9-17 0,0 0 0,0 0 0,0 0 0,1 0 0,0 1 0,0-1 0,0 0 0,0 1 0,1-1 0,0 1 0,-1-1 0,2 1 0,-1-1 0,0 1 0,1-1 0,0 1 0,0-1 0,0 0 0,1 0 0,0 1 0,-1-1 0,1 0 0,1 0 0,-1-1 0,0 1 0,1 0 0,0-1 0,0 0 0,0 1 0,0-1 0,1 0 0,3 2 0,2 1 0,1-1 0,0 0 0,0-1 0,1 0 0,-1-1 0,15 3 0,36 14 0,-57-18 0,1 0 0,-1 0 0,0 0 0,0 1 0,-1-1 0,1 1 0,0 0 0,-1 0 0,0 1 0,6 5 0,-9-8 0,1 0 0,0 0 0,0 0 0,-1 1 0,1-1 0,-1 0 0,1 0 0,-1 0 0,1 1 0,-1-1 0,0 0 0,0 0 0,1 1 0,-1-1 0,0 0 0,0 1 0,0-1 0,0 0 0,-1 1 0,1-1 0,0 0 0,0 0 0,-1 1 0,0 0 0,0 0 0,-1 0 0,1 0 0,-1 0 0,1 0 0,-1 0 0,0-1 0,0 1 0,0-1 0,0 1 0,0-1 0,-4 2 0,-3 1 0,0 0 0,0-1 0,0 0 0,-1 0 0,-13 1 0,15-3-80,0 0 0,-1-1-1,1 1 1,-1-2 0,1 1-1,-1-1 1,1 0 0,-1-1-1,1 0 1,0 0 0,0-1 0,0 0-1,0-1 1,1 1 0,-1-1-1,-7-6 1,1 0-6746</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15:56.005"/>
    </inkml:context>
    <inkml:brush xml:id="br0">
      <inkml:brushProperty name="width" value="0.05" units="cm"/>
      <inkml:brushProperty name="height" value="0.05" units="cm"/>
      <inkml:brushProperty name="color" value="#E71224"/>
    </inkml:brush>
  </inkml:definitions>
  <inkml:trace contextRef="#ctx0" brushRef="#br0">347 1 24575,'-12'-1'0,"0"2"0,0-1 0,0 1 0,0 1 0,0 0 0,1 1 0,-1 0 0,1 1 0,-1 0 0,1 1 0,0 0 0,1 1 0,-1 0 0,1 1 0,0 0 0,1 0 0,-9 9 0,6-4 0,1 1 0,0 0 0,1 1 0,-15 26 0,-23 64 0,43-91 0,1 0 0,1 0 0,0 1 0,0-1 0,0 24 0,4 71 0,1-49 0,-2-32 0,2 0 0,6 35 0,-5-48 0,0 0 0,2-1 0,-1 1 0,2-1 0,0 0 0,8 14 0,0-4 0,-6-8 0,1-1 0,1 0 0,16 19 0,-22-29 0,1 1 0,0-1 0,0 0 0,0 0 0,1-1 0,0 0 0,-1 0 0,1 0 0,0 0 0,1-1 0,-1 0 0,10 2 0,5-1 0,-1 0 0,1-1 0,0-1 0,0-1 0,0-1 0,0-1 0,0-1 0,32-8 0,17-10-1365,-48 13-5461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5:36.261"/>
    </inkml:context>
    <inkml:brush xml:id="br0">
      <inkml:brushProperty name="width" value="0.05" units="cm"/>
      <inkml:brushProperty name="height" value="0.05" units="cm"/>
      <inkml:brushProperty name="color" value="#E71224"/>
    </inkml:brush>
  </inkml:definitions>
  <inkml:trace contextRef="#ctx0" brushRef="#br0">216 13 24575,'0'0'0,"0"-1"0,0 0 0,-1 1 0,1-1 0,0 0 0,0 1 0,-1-1 0,1 1 0,0-1 0,-1 0 0,1 1 0,-1-1 0,1 1 0,-1-1 0,1 1 0,-1 0 0,1-1 0,-1 1 0,1-1 0,-1 1 0,0 0 0,1-1 0,-1 1 0,0 0 0,1 0 0,-1 0 0,1-1 0,-1 1 0,0 0 0,0 0 0,1 0 0,-1 0 0,0 0 0,1 0 0,-1 0 0,0 0 0,1 1 0,-1-1 0,0 0 0,1 0 0,-2 1 0,-32 9 0,31-9 0,-18 6 0,-49 21 0,64-25 0,0 0 0,0 0 0,1 1 0,0 0 0,-1 0 0,1 0 0,1 1 0,-9 9 0,11-11 0,1-1 0,0 1 0,0-1 0,0 1 0,0-1 0,1 1 0,-1 0 0,1 0 0,0-1 0,-1 1 0,1 0 0,0 0 0,1 4 0,8 37 0,-7-36 0,0-1 0,0 0 0,1-1 0,0 1 0,0-1 0,0 1 0,1-1 0,0 0 0,0 0 0,1-1 0,0 0 0,0 1 0,0-1 0,0-1 0,1 1 0,0-1 0,0 0 0,0 0 0,8 3 0,0-1 0,0 0 0,0-1 0,1 0 0,0-1 0,-1-1 0,2 0 0,24 0 0,-30-3 0,1 0 0,-1-1 0,0 0 0,0-1 0,0 0 0,-1 0 0,1-1 0,0-1 0,8-4 0,-15 7 0,0 0 0,0-1 0,-1 1 0,1-1 0,-1 1 0,1-1 0,-1 0 0,0 0 0,0 0 0,0 0 0,0 0 0,0-1 0,0 1 0,-1-1 0,1 1 0,-1-1 0,1 1 0,-1-1 0,0 0 0,0 0 0,0 0 0,-1 1 0,1-1 0,-1 0 0,1 0 0,-1 0 0,0 0 0,0 0 0,0 0 0,-1 0 0,1 0 0,-1 0 0,0 0 0,-1-5 0,-1 2 0,0 0 0,0 1 0,0-1 0,-1 0 0,0 1 0,0 0 0,-1 0 0,1 0 0,-1 1 0,0-1 0,0 1 0,-7-4 0,-8-5 0,-1 2 0,-23-10 0,25 13 0,9 3-227,0 2-1,0 0 1,0 0-1,0 1 1,-13-2-1,1 2-6598</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6:59.349"/>
    </inkml:context>
    <inkml:brush xml:id="br0">
      <inkml:brushProperty name="width" value="0.05" units="cm"/>
      <inkml:brushProperty name="height" value="0.05" units="cm"/>
      <inkml:brushProperty name="color" value="#E71224"/>
    </inkml:brush>
  </inkml:definitions>
  <inkml:trace contextRef="#ctx0" brushRef="#br0">25 0 24575,'-4'0'0,"-2"5"0,0 5 0,1 7 0,2-1-8191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7:11.258"/>
    </inkml:context>
    <inkml:brush xml:id="br0">
      <inkml:brushProperty name="width" value="0.05" units="cm"/>
      <inkml:brushProperty name="height" value="0.05" units="cm"/>
      <inkml:brushProperty name="color" value="#E71224"/>
    </inkml:brush>
  </inkml:definitions>
  <inkml:trace contextRef="#ctx0" brushRef="#br0">58 0 24575,'0'323'0,"0"-311"0,-2 0 0,1 1 0,-5 12 0,4-16 0,0-1 0,0 1 0,1-1 0,0 1 0,1-1 0,0 1 0,0 0 0,2 11 0,4 6 86,-1 0-1,-2 1 0,1 30 1,-4-50-181,0-1 0,0 1 0,-1 0 0,0 0 1,0-1-1,0 1 0,-1 0 0,0-1 0,-1 0 0,1 1 1,-1-1-1,0 0 0,-1 0 0,1 0 0,-1-1 1,0 0-1,-9 9 0,0-3-6731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23.428"/>
    </inkml:context>
    <inkml:brush xml:id="br0">
      <inkml:brushProperty name="width" value="0.05" units="cm"/>
      <inkml:brushProperty name="height" value="0.05" units="cm"/>
      <inkml:brushProperty name="color" value="#E71224"/>
    </inkml:brush>
  </inkml:definitions>
  <inkml:trace contextRef="#ctx0" brushRef="#br0">191 0 24575,'-2'1'0,"-1"-1"0,1 1 0,0-1 0,0 1 0,0 0 0,1 0 0,-1 0 0,-4 2 0,-9 5 0,3-5 0,1 1 0,0 1 0,0 0 0,0 0 0,1 1 0,0 0 0,-13 11 0,19-13 0,-1 0 0,1 0 0,0 1 0,0 0 0,0 0 0,0 0 0,1 0 0,0 1 0,0-1 0,0 1 0,1 0 0,0-1 0,0 1 0,1 0 0,-2 12 0,1-2 0,0 1 0,2 0 0,0-1 0,5 32 0,-4-42 0,0-1 0,1 1 0,0-1 0,0 1 0,0-1 0,0 0 0,1 0 0,0 0 0,0 0 0,0-1 0,1 1 0,-1-1 0,1 0 0,0 0 0,0 0 0,1 0 0,8 5 0,-3-3 0,1-1 0,0 0 0,0-1 0,0 0 0,1-1 0,-1 0 0,1-1 0,0 0 0,-1 0 0,1-2 0,0 1 0,0-2 0,0 1 0,15-4 0,-12 1 0,0-1 0,-1 0 0,1-1 0,-1-1 0,0 0 0,0-1 0,-1 0 0,0-1 0,0 0 0,20-19 0,-31 26 0,0-1 0,-1 0 0,1 0 0,-1 0 0,1 0 0,-1 0 0,0-1 0,0 1 0,0 0 0,0 0 0,0-1 0,0 1 0,0-1 0,-1 1 0,0-1 0,1 1 0,-1-1 0,0 1 0,0-1 0,0 1 0,0-1 0,-1 1 0,1-1 0,-1 1 0,0-1 0,1 1 0,-1 0 0,0-1 0,0 1 0,-1 0 0,1 0 0,-2-3 0,-5-7 0,-1 0 0,0 1 0,-1 0 0,-13-12 0,22 22 0,-9-7 38,1 1 0,-1 1 0,-1 0 0,1 0 0,-1 1-1,0 0 1,0 1 0,-16-5 0,15 6-251,1-1 0,-1 0-1,1-1 1,0 0 0,0 0-1,1-1 1,-17-13 0,16 7-6613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24.807"/>
    </inkml:context>
    <inkml:brush xml:id="br0">
      <inkml:brushProperty name="width" value="0.05" units="cm"/>
      <inkml:brushProperty name="height" value="0.05" units="cm"/>
      <inkml:brushProperty name="color" value="#E71224"/>
    </inkml:brush>
  </inkml:definitions>
  <inkml:trace contextRef="#ctx0" brushRef="#br0">4 0 24575,'3'0'0,"-1"0"0,1 0 0,-1 0 0,1 0 0,-1 1 0,0-1 0,1 1 0,-1-1 0,1 1 0,-1 0 0,0 0 0,1 0 0,-1 0 0,0 0 0,0 0 0,0 1 0,0-1 0,0 1 0,0-1 0,0 1 0,0 0 0,2 3 0,-3-1 0,1 0 0,0 0 0,-1 0 0,0 0 0,0 0 0,0 1 0,-1-1 0,0 0 0,1 0 0,-1 1 0,-1-1 0,0 6 0,-8 365 0,11-244 0,-4-111 0,0 0 0,-7 34 0,-3 13 0,-2 7 0,9-54 0,0 0 0,-1 27 0,6-47 0,-2 22 0,1 1 0,1-1 0,1 0 0,1 1 0,9 40 0,-5-33 0,-1-1 0,-1 1 0,-2 0 0,-2 56 0,0-68 0,0-15 30,0-1-138,0 0 1,0 0 0,0-1 0,0 1-1,0 0 1,0 0 0,-1 0-1,1-1 1,-1 1 0,1 0 0,-1 0-1,-1 2 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25.980"/>
    </inkml:context>
    <inkml:brush xml:id="br0">
      <inkml:brushProperty name="width" value="0.05" units="cm"/>
      <inkml:brushProperty name="height" value="0.05" units="cm"/>
      <inkml:brushProperty name="color" value="#E71224"/>
    </inkml:brush>
  </inkml:definitions>
  <inkml:trace contextRef="#ctx0" brushRef="#br0">247 1 24575,'-15'0'0,"1"0"0,-1 2 0,1-1 0,0 2 0,-1 0 0,-14 6 0,22-7 0,0 1 0,0 1 0,0-1 0,1 1 0,-1 0 0,1 1 0,0-1 0,0 1 0,1 0 0,0 1 0,0-1 0,0 1 0,-6 10 0,4-3 0,1 0 0,1 0 0,0 0 0,1 1 0,0-1 0,1 1 0,0 0 0,2 0 0,-1 1 0,2-1 0,0 0 0,0 0 0,2 0 0,-1 0 0,2 0 0,7 24 0,-8-31 0,0-1 0,0 0 0,1 0 0,-1-1 0,2 1 0,-1 0 0,0-1 0,1 0 0,0 0 0,1 0 0,-1 0 0,1-1 0,0 0 0,0 1 0,0-2 0,0 1 0,1-1 0,-1 0 0,1 0 0,0 0 0,0-1 0,0 0 0,0 0 0,1 0 0,6 0 0,39 6 0,-40-5 0,0-1 0,1 0 0,-1-1 0,1 0 0,-1-1 0,24-3 0,27-7 0,-30 6 0,40-11 0,-64 12 0,1 0 0,-1 0 0,1-1 0,-1 0 0,0-1 0,-1 0 0,1-1 0,10-8 0,-15 10 0,-1 0 0,1 0 0,-1 0 0,0-1 0,-1 1 0,1-1 0,-1 1 0,0-1 0,0 0 0,0 0 0,0 0 0,-1 0 0,0 0 0,0-1 0,-1 1 0,1 0 0,-1 0 0,-1-11 0,0 7 0,0 0 0,-1 1 0,0-1 0,0 0 0,-1 1 0,0-1 0,0 1 0,-1 0 0,0 0 0,-7-10 0,-1 3 0,-1 0 0,-1 1 0,-19-15 0,-4-4 0,32 29 0,1 1 0,-1-1 0,0 1 0,0 0 0,0 0 0,-1 0 0,1 1 0,-1 0 0,1 0 0,-1 0 0,0 1 0,-10-2 0,-6 2 0,0 0 0,-26 2 0,28 0 0,0 0 0,-31-4 0,21-3-1365,1 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40.083"/>
    </inkml:context>
    <inkml:brush xml:id="br0">
      <inkml:brushProperty name="width" value="0.05" units="cm"/>
      <inkml:brushProperty name="height" value="0.05" units="cm"/>
      <inkml:brushProperty name="color" value="#E71224"/>
    </inkml:brush>
  </inkml:definitions>
  <inkml:trace contextRef="#ctx0" brushRef="#br0">53 81 24575,'-2'0'0,"0"1"0,0 0 0,0-1 0,1 1 0,-1 0 0,0 0 0,0 0 0,1 0 0,-1 0 0,1 0 0,-1 1 0,1-1 0,-1 1 0,1-1 0,0 1 0,-1-1 0,1 1 0,0 0 0,-1 2 0,-2 2 0,1 1 0,0-1 0,-5 14 0,7-13 0,0 0 0,1 0 0,-1 1 0,1-1 0,1 0 0,-1 0 0,1 0 0,1 0 0,-1 0 0,1 0 0,0 0 0,1 0 0,0-1 0,4 8 0,-5-10 0,0 1 0,1-1 0,0 0 0,0-1 0,0 1 0,0 0 0,1-1 0,-1 0 0,8 5 0,-9-6 0,1-1 0,-1 0 0,1 0 0,-1 0 0,1 0 0,0 0 0,0 0 0,-1-1 0,1 1 0,0-1 0,0 0 0,-1 0 0,1 0 0,0 0 0,0 0 0,-1-1 0,5 0 0,-3-1 0,-1 1 0,1-1 0,-1 0 0,0 0 0,0 0 0,0 0 0,0 0 0,0-1 0,-1 1 0,1-1 0,-1 0 0,1 0 0,-1 0 0,0 0 0,0 0 0,-1 0 0,3-6 0,1-2 0,-1 0 0,0-1 0,-1 1 0,2-15 0,-4 15 0,-1 1 0,1-1 0,-1 0 0,-1 1 0,0-1 0,-1 1 0,-3-13 0,3 16 0,0 0 0,0 1 0,0-1 0,-1 1 0,0 0 0,-1-1 0,1 1 0,-1 1 0,0-1 0,-1 1 0,-9-10 0,14 14 0,-1 1 0,0-1 0,1 1 0,-1-1 0,0 1 0,1-1 0,-1 1 0,0-1 0,0 1 0,0 0 0,0-1 0,1 1 0,-1 0 0,0 0 0,0-1 0,0 1 0,0 0 0,0 0 0,0 0 0,0 0 0,1 0 0,-2 1 0,0 5 0,9 4 0,-3-7-170,0 0-1,-1-1 0,1 1 1,0-1-1,0 0 0,0-1 1,7 3-1,12 3-6655</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27.750"/>
    </inkml:context>
    <inkml:brush xml:id="br0">
      <inkml:brushProperty name="width" value="0.05" units="cm"/>
      <inkml:brushProperty name="height" value="0.05" units="cm"/>
      <inkml:brushProperty name="color" value="#E71224"/>
    </inkml:brush>
  </inkml:definitions>
  <inkml:trace contextRef="#ctx0" brushRef="#br0">1 0 24575,'1'1'0,"0"-1"0,0 1 0,1-1 0,-1 1 0,0 0 0,0-1 0,0 1 0,0 0 0,0 0 0,0 0 0,0 0 0,0 0 0,0 0 0,0 0 0,0 0 0,1 3 0,12 21 0,-13-24 0,3 8 0,0 1 0,-1 0 0,0 0 0,0 1 0,-1-1 0,-1 1 0,1 13 0,-3 80 0,-1-50 0,3 40 0,-3 78 0,-11-107 0,9-49 0,0 1 0,-1 21 0,3 232 0,3-141 0,-1-128 13,-1 18 312,1-19-363,0 0 0,0 1 0,0-1 1,0 0-1,0 1 0,0-1 0,0 0 0,0 1 0,0-1 0,0 0 1,0 1-1,0-1 0,0 0 0,0 0 0,-1 1 0,1-1 1,0 0-1,0 0 0,0 1 0,0-1 0,-1 0 0,1 0 1,0 1-1,0-1 0,-1 0 0,1 0 0,0 0 0,0 1 0,-1-1 1,1 0-1,0 0 0,-1 0 0,1 0 0,0 0 0,0 0 1,-1 0-1,1 0 0,0 0 0,-1 0 0,1 0 0,0 0 0,-1 0 1,1 0-1,-1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29.029"/>
    </inkml:context>
    <inkml:brush xml:id="br0">
      <inkml:brushProperty name="width" value="0.05" units="cm"/>
      <inkml:brushProperty name="height" value="0.05" units="cm"/>
      <inkml:brushProperty name="color" value="#E71224"/>
    </inkml:brush>
  </inkml:definitions>
  <inkml:trace contextRef="#ctx0" brushRef="#br0">270 13 24575,'0'0'0,"-1"-1"0,1 1 0,0-1 0,0 0 0,0 1 0,-1-1 0,1 1 0,0-1 0,-1 1 0,1-1 0,0 0 0,-1 1 0,1 0 0,-1-1 0,1 1 0,-1-1 0,1 1 0,-1-1 0,1 1 0,-1 0 0,1-1 0,-1 1 0,1 0 0,-1 0 0,0 0 0,1-1 0,-1 1 0,1 0 0,-1 0 0,0 0 0,1 0 0,-1 0 0,0 0 0,1 0 0,-1 0 0,0 0 0,1 0 0,-1 0 0,1 1 0,-1-1 0,0 0 0,0 1 0,-29 9 0,13-2 0,0 1 0,1 0 0,0 1 0,0 1 0,1 0 0,-18 18 0,21-18 0,1 1 0,0 0 0,1 0 0,1 1 0,-14 24 0,21-33 0,0 1 0,0-1 0,1 1 0,0 0 0,0-1 0,0 1 0,0 0 0,0 0 0,1 0 0,0 0 0,0 0 0,1 0 0,-1 0 0,1-1 0,0 1 0,0 0 0,1 0 0,0-1 0,-1 1 0,1-1 0,1 1 0,4 7 0,2 0 0,-1-1 0,2-1 0,-1 0 0,1 0 0,1 0 0,0-2 0,0 1 0,1-1 0,0-1 0,0 0 0,1-1 0,0 0 0,18 6 0,-11-6 0,-1 0 0,37 7 0,-48-12 0,-1 0 0,1-1 0,0 0 0,0 0 0,0-1 0,0 0 0,0 0 0,7-3 0,-5 1 0,0 0 0,-1 0 0,0-1 0,0 0 0,0-1 0,0 0 0,-1 0 0,0-1 0,0 0 0,0-1 0,-1 0 0,0 0 0,12-15 0,-15 17 0,0 0 0,0-1 0,0 1 0,-1-1 0,0 0 0,0 0 0,0 0 0,-1-1 0,0 1 0,0 0 0,-1-1 0,1 0 0,-2 1 0,1-1 0,-1 0 0,1 1 0,-2-1 0,1 0 0,-1 1 0,-3-14 0,3 14 0,-1-1 0,1 0 0,-1 1 0,-1-1 0,1 1 0,-1-1 0,0 1 0,0 0 0,-1 0 0,0 1 0,0-1 0,0 1 0,-1 0 0,1 0 0,-1 0 0,0 1 0,-1-1 0,1 1 0,-1 0 0,0 1 0,0 0 0,0 0 0,0 0 0,-1 0 0,1 1 0,-1 0 0,0 1 0,1-1 0,-1 1 0,-8 0 0,-59 0 300,52 1-716,1 0-1,0-1 1,-31-6 0,30 1-6410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39.150"/>
    </inkml:context>
    <inkml:brush xml:id="br0">
      <inkml:brushProperty name="width" value="0.05" units="cm"/>
      <inkml:brushProperty name="height" value="0.05" units="cm"/>
      <inkml:brushProperty name="color" value="#E71224"/>
    </inkml:brush>
  </inkml:definitions>
  <inkml:trace contextRef="#ctx0" brushRef="#br0">1 185 24575,'4'0'0,"0"1"0,-1-1 0,1 1 0,0 0 0,-1 1 0,7 2 0,11 3 0,19 0 0,1-3 0,0-1 0,78-4 0,-37-1 0,-37 1 0,-21 0 0,-1 1 0,1 0 0,-1 2 0,41 8 0,-39-4 0,0-1 0,1-1 0,31 0 0,80-5 0,-49-1 0,596 2 0,-679-2 0,-11-3 0,-13-4 0,-99-13 0,62 11 0,41 8 0,0 1 0,1-2 0,-16-5 0,25 6 0,0 1 0,0 0 0,0-1 0,0 0 0,1 0 0,0-1 0,-1 1 0,1-1 0,0 0 0,1 0 0,-1 0 0,-3-7 0,-25-34 0,16 24 0,-15-28 0,31 49 0,0 0 0,0 0 0,0 0 0,0 0 0,0 0 0,-1 0 0,1 0 0,0 0 0,0 0 0,0 0 0,0 0 0,0 0 0,0-1 0,0 1 0,0 0 0,-1 0 0,1 0 0,0 0 0,0 0 0,0 0 0,0 0 0,0 0 0,0 0 0,0-1 0,0 1 0,0 0 0,0 0 0,0 0 0,0 0 0,0 0 0,0 0 0,0-1 0,0 1 0,0 0 0,0 0 0,0 0 0,0 0 0,0 0 0,0 0 0,0-1 0,0 1 0,0 0 0,0 0 0,0 0 0,0 0 0,0 0 0,0 0 0,0 0 0,1 0 0,-1-1 0,0 1 0,0 0 0,0 0 0,0 0 0,0 0 0,0 0 0,0 0 0,0 0 0,1 0 0,-1 0 0,0 0 0,0 0 0,0 0 0,10 6 0,11 12 0,11 13 0,1-2 0,1-2 0,43 27 0,-70-50 0,-1-1 0,-1 0 0,0 1 0,0-1 0,0 1 0,-1 0 0,1 0 0,-1 0 0,0 1 0,7 8 0,-11-7 0,-8-11 0,-7-8 0,14 11 0,-1 1 0,0-1 0,0 1 0,0 0 0,0-1 0,0 1 0,0 0 0,0 0 0,0 0 0,0 1 0,-1-1 0,1 0 0,0 1 0,-1 0 0,1-1 0,0 1 0,-1 0 0,1 0 0,0 0 0,-1 1 0,1-1 0,0 0 0,-1 1 0,1 0 0,0-1 0,0 1 0,0 0 0,-4 2 0,-7 4 0,1 0 0,0 0 0,-17 15 0,21-16 0,-98 73 0,104-77-91,0-1 0,1 1 0,-1-1 0,0 1 0,0 0 0,1-1 0,-1 1 0,1 0 0,-1 0 0,1 0 0,0 0 0,0 0 0,0 1 0,-2 3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9:06.621"/>
    </inkml:context>
    <inkml:brush xml:id="br0">
      <inkml:brushProperty name="width" value="0.05" units="cm"/>
      <inkml:brushProperty name="height" value="0.05" units="cm"/>
      <inkml:brushProperty name="color" value="#E71224"/>
    </inkml:brush>
  </inkml:definitions>
  <inkml:trace contextRef="#ctx0" brushRef="#br0">0 212 24575,'27'2'0,"-17"0"0,-1-2 0,1 1 0,0-1 0,9-1 0,-17 1 0,0 0 0,-1 0 0,1-1 0,0 1 0,-1-1 0,1 1 0,0-1 0,-1 0 0,1 1 0,-1-1 0,1 0 0,-1 0 0,0 0 0,1 0 0,-1 0 0,0 0 0,0-1 0,1 1 0,-1 0 0,0-1 0,0 1 0,0-1 0,-1 1 0,1-1 0,0 1 0,-1-1 0,1 1 0,0-3 0,-1 2 0,0 0 0,0 0 0,0 0 0,0-1 0,-1 1 0,1 0 0,-1 0 0,1 0 0,-1 0 0,-1-3 0,2 5 0,0-1 0,0 1 0,0-1 0,-1 1 0,1-1 0,0 1 0,0 0 0,-1-1 0,1 1 0,0-1 0,0 1 0,-1-1 0,1 1 0,0 0 0,-1-1 0,1 1 0,-1 0 0,1-1 0,-1 1 0,1 0 0,0 0 0,-1-1 0,1 1 0,-1 0 0,1 0 0,-1 0 0,1 0 0,-1 0 0,1 0 0,-1-1 0,1 1 0,-1 0 0,1 1 0,-1-1 0,1 0 0,-1 0 0,1 0 0,-1 0 0,1 0 0,-1 0 0,1 0 0,-1 1 0,1-1 0,-1 0 0,0 1 0,1-1 0,-1 1 0,1 0 0,0-1 0,0 1 0,-1-1 0,1 1 0,0-1 0,0 1 0,-1 0 0,1-1 0,0 1 0,0 0 0,0-1 0,0 1 0,0-1 0,0 1 0,0 0 0,0-1 0,0 1 0,0 0 0,1-1 0,-1 1 0,0-1 0,0 1 0,1 0 0,-1-1 0,0 1 0,1-1 0,-1 1 0,0-1 0,1 1 0,-1-1 0,1 1 0,-1-1 0,1 1 0,-1-1 0,1 0 0,-1 1 0,2-1 0,0 3 0,0-1 0,1 0 0,0 0 0,-1-1 0,1 1 0,0-1 0,3 2 0,-1-2 0,0 0 0,-1-1 0,1 0 0,0 0 0,0 0 0,0 0 0,0-1 0,0 0 0,0 0 0,-1 0 0,1 0 0,0-1 0,5-3 0,-6 4 0,-1-1 0,1 0 0,-1 0 0,0 0 0,1 0 0,-1 0 0,0-1 0,0 0 0,0 1 0,-1-1 0,1 0 0,-1-1 0,0 1 0,1 0 0,-1-1 0,2-6 0,-3 9 0,-1-1 0,0 0 0,0 1 0,0-1 0,1 0 0,-2 1 0,1-1 0,0 0 0,0 1 0,-1-1 0,1 1 0,0-1 0,-1 0 0,0 1 0,1-1 0,-1 1 0,0 0 0,0-1 0,0 1 0,0 0 0,0-1 0,0 1 0,0 0 0,0 0 0,0 0 0,-1 0 0,1 0 0,0 0 0,-1 0 0,1 0 0,-1 0 0,1 1 0,-1-1 0,1 1 0,-1-1 0,0 1 0,-2-1 0,1 0 0,0 1 0,-1-1 0,1 0 0,0 1 0,0 0 0,-1 0 0,1 0 0,0 0 0,-1 0 0,1 1 0,0-1 0,0 1 0,0 0 0,-1 0 0,1 0 0,0 0 0,0 1 0,-3 1 0,5-2 0,1-1 0,-1 1 0,1-1 0,-1 0 0,1 1 0,-1-1 0,1 1 0,-1 0 0,1-1 0,0 1 0,-1-1 0,1 1 0,0-1 0,-1 1 0,1 0 0,0-1 0,0 1 0,0 0 0,-1-1 0,1 1 0,0 0 0,0-1 0,0 1 0,0 0 0,0-1 0,0 1 0,0 0 0,1 0 0,0 0 0,-1 0 0,1 0 0,0 0 0,0 0 0,0 0 0,-1 0 0,1 0 0,0 0 0,0-1 0,0 1 0,1 0 0,-1-1 0,0 1 0,1 0 0,4 1 0,0 0 0,-1-1 0,1 1 0,0-1 0,8 0 0,-12-1 0,1 0 0,-1 0 0,0 0 0,1-1 0,-1 1 0,0-1 0,0 0 0,1 1 0,-1-1 0,0 0 0,0 0 0,0-1 0,0 1 0,0 0 0,0-1 0,-1 1 0,1-1 0,2-2 0,-3 3 0,-1 0 0,1 0 0,-1 0 0,1 0 0,-1 0 0,1 0 0,-1 0 0,0 0 0,1 0 0,-1 0 0,0 0 0,0 0 0,0 0 0,0 0 0,0 0 0,0-1 0,0 1 0,0 0 0,0 0 0,0 0 0,-1 0 0,1 0 0,0 0 0,-1 0 0,1 0 0,-1 0 0,0 0 0,1 0 0,-1 0 0,1 0 0,-1 0 0,0 1 0,0-1 0,0 0 0,1 0 0,-1 1 0,0-1 0,0 0 0,-1 0 0,1 0 0,-1 0 0,1 0 0,-1 1 0,1-1 0,0 0 0,-1 0 0,1 1 0,-1-1 0,0 1 0,1-1 0,-1 1 0,1-1 0,-1 1 0,0 0 0,1 0 0,-1 0 0,0 0 0,1 0 0,-1 1 0,0-1 0,1 0 0,-1 1 0,1-1 0,-1 1 0,0-1 0,1 1 0,0 0 0,-1 0 0,1 0 0,-1-1 0,1 1 0,0 1 0,0-1 0,-1 0 0,1 0 0,-2 3 0,1-2 0,1 1 0,-1 0 0,1-1 0,-1 1 0,1 0 0,0 0 0,0 0 0,0 0 0,0-1 0,1 2 0,-1-1 0,1 0 0,-1 0 0,1 0 0,0 0 0,1 0 0,-1 0 0,0 0 0,2 4 0,-2-5 0,1 0 0,0-1 0,0 1 0,0 0 0,0 0 0,0 0 0,0-1 0,0 1 0,1-1 0,-1 1 0,0-1 0,1 1 0,-1-1 0,1 0 0,0 0 0,0 0 0,-1 1 0,1-2 0,0 1 0,0 0 0,0 0 0,0-1 0,2 1 0,0 0 0,0-1 0,1 1 0,-1-1 0,0-1 0,0 1 0,0 0 0,0-1 0,0 0 0,0 0 0,0 0 0,6-3 0,-6 2 0,1 0 0,-1-1 0,0 1 0,1-1 0,-1 0 0,0 0 0,-1 0 0,1-1 0,5-5 0,-8 7 0,0 0 0,1 0 0,-1 0 0,0 0 0,0 0 0,0 0 0,0 0 0,0 0 0,-1 0 0,1-1 0,-1 1 0,1 0 0,-1 0 0,0-1 0,0 1 0,0 0 0,0 0 0,0-1 0,0 1 0,-1-3 0,1 5 0,0-1 0,-1 0 0,1 1 0,0-1 0,0 0 0,-1 1 0,1-1 0,0 1 0,-1-1 0,1 0 0,0 1 0,-1-1 0,1 1 0,-1-1 0,1 1 0,-1-1 0,1 1 0,-1 0 0,1-1 0,-1 1 0,0 0 0,1-1 0,-1 1 0,0 0 0,1 0 0,-2-1 0,1 1 0,-1 0 0,1 0 0,0 1 0,-1-1 0,1 0 0,0 1 0,-1-1 0,1 0 0,0 1 0,-1 0 0,1-1 0,-2 2 0,0 0 0,0 1 0,0-1 0,0 1 0,0-1 0,0 1 0,1 0 0,-1 0 0,-3 5 0,6-7 0,-1 0 0,1 0 0,-1 0 0,1 0 0,0 0 0,-1 0 0,1 0 0,0 0 0,0 0 0,-1 0 0,1 0 0,0 0 0,0 0 0,0 0 0,0 0 0,0 0 0,1 0 0,-1 0 0,0 0 0,0 0 0,1 0 0,-1 0 0,1 0 0,-1 0 0,1 0 0,-1 0 0,1 0 0,-1 0 0,1 0 0,1 1 0,-1-2 0,1 1 0,-1 0 0,0-1 0,0 1 0,1-1 0,-1 0 0,0 1 0,1-1 0,-1 0 0,1 0 0,-1 0 0,0 0 0,1 0 0,-1 0 0,0 0 0,1-1 0,-1 1 0,0 0 0,1-1 0,-1 1 0,0-1 0,1 1 0,0-2 0,3 0 0,-1-1 0,0 0 0,-1 1 0,1-2 0,0 1 0,-1 0 0,5-6 0,-7 8 0,0 0 0,0 0 0,-1 0 0,1 0 0,0 0 0,-1 0 0,1-1 0,0 1 0,-1 0 0,1 0 0,-1-1 0,0 1 0,1 0 0,-1 0 0,0-1 0,0 1 0,0 0 0,0-1 0,0 1 0,0 0 0,0-1 0,-1 1 0,1 0 0,0-1 0,-1 1 0,1 0 0,-1 0 0,1-1 0,-1 1 0,-1-2 0,1 2 0,0 1 0,0-1 0,0 0 0,-1 0 0,1 0 0,0 1 0,-1-1 0,1 1 0,0-1 0,-1 1 0,1 0 0,-1-1 0,1 1 0,-1 0 0,1 0 0,-1 0 0,1 0 0,-1 0 0,1 0 0,0 1 0,-1-1 0,1 0 0,-1 1 0,1-1 0,0 1 0,-2 0 0,-1 0 0,1 1 0,0-1 0,0 1 0,0 0 0,0 0 0,0 0 0,0 0 0,0 0 0,-4 5 0,5-4 0,1-1 0,-1 1 0,1 0 0,-1 0 0,1 0 0,0 0 0,0 0 0,0 0 0,1 0 0,-1 0 0,1 0 0,-1 0 0,1 1 0,0-1 0,0 0 0,1 0 0,-1 0 0,1 0 0,1 6 0,-2-8 0,1 1 0,0 0 0,0-1 0,0 1 0,0-1 0,0 1 0,0-1 0,0 0 0,0 0 0,0 1 0,1-1 0,-1 0 0,0 0 0,1 0 0,-1 0 0,1 0 0,-1-1 0,1 1 0,0 0 0,-1-1 0,1 1 0,0-1 0,-1 1 0,1-1 0,0 0 0,0 0 0,-1 0 0,1 0 0,0 0 0,0 0 0,-1 0 0,1-1 0,0 1 0,-1-1 0,1 1 0,3-2 0,15-13 0,-19 14 0,-1 1 0,0 0 0,0 0 0,1 0 0,-1-1 0,0 1 0,1 0 0,-1 0 0,0 0 0,0-1 0,1 1 0,-1 0 0,0-1 0,0 1 0,0 0 0,0-1 0,1 1 0,-1 0 0,0-1 0,0 1 0,0 0 0,0-1 0,0 1 0,0 0 0,0-1 0,0 1 0,0 0 0,0-1 0,0 1 0,0-1 0,0 1 0,0 0 0,0-1 0,0 1 0,0 0 0,-1-1 0,1 1 0,0 0 0,0-1 0,0 1 0,-1 0 0,1 0 0,0-1 0,0 1 0,0 0 0,-1 0 0,1-1 0,0 1 0,-1 0 0,1 0 0,0 0 0,-1-1 0,1 1 0,0 0 0,-1 0 0,1 0 0,0 0 0,-1 0 0,1 0 0,0 0 0,-1 0 0,1 0 0,0 0 0,-1 0 0,-2 0 0,0 0 0,0 1 0,0-1 0,0 1 0,0 0 0,0 0 0,0 0 0,0 0 0,0 1 0,1-1 0,-1 1 0,1 0 0,-1-1 0,1 1 0,-3 3 0,4-5 0,-1 1 0,1 1 0,0-1 0,0 0 0,-1 0 0,1 0 0,0 1 0,0-1 0,0 0 0,0 1 0,1-1 0,-1 1 0,0-1 0,1 1 0,-1 0 0,1-1 0,-1 1 0,1-1 0,0 1 0,-1 0 0,1-1 0,0 1 0,0 0 0,0 0 0,1-1 0,-1 1 0,0 0 0,1 2 0,-1-4 0,0 0 0,1 0 0,-1 1 0,0-1 0,0 0 0,0 1 0,0-1 0,1 0 0,-1 0 0,0 0 0,0 1 0,1-1 0,-1 0 0,0 0 0,0 0 0,1 1 0,-1-1 0,0 0 0,0 0 0,1 0 0,-1 0 0,0 0 0,1 0 0,-1 0 0,0 0 0,0 0 0,1 0 0,-1 0 0,0 0 0,1 0 0,-1 0 0,0 0 0,1 0 0,-1 0 0,0 0 0,1 0 0,-1 0 0,0 0 0,0 0 0,1-1 0,-1 1 0,0 0 0,0 0 0,1 0 0,-1-1 0,0 1 0,0 0 0,0 0 0,1 0 0,-1-1 0,0 1 0,0 0 0,0 0 0,0-1 0,1 1 0,-1-1 0,0 1 0,0 0 0,0 0 0,0 0 0,0 1 0,0-1 0,0 0 0,0 0 0,0 0 0,0 0 0,0 0 0,0 0 0,0 0 0,1 0 0,-1 0 0,0 0 0,0 0 0,0 0 0,0 0 0,0 0 0,0 0 0,0 0 0,0 0 0,0 0 0,0 0 0,0 0 0,1 0 0,-1 0 0,0 0 0,0 0 0,0 0 0,0 0 0,0 0 0,0 0 0,0 0 0,0 0 0,0 0 0,0 0 0,0 0 0,1 0 0,-1 0 0,0 0 0,0 0 0,0 0 0,0 0 0,0 0 0,0 0 0,0 0 0,0 0 0,0 0 0,0-1 0,0 1 0,0 0 0,0 0 0,0 0 0,0 0 0,0 0 0,0 0 0,0 0 0,0 0 0,0 0 0,0 0 0,0 0 0,0-1 0,1 2 0,-1 0 0,0 0 0,1 0 0,-1 0 0,0 0 0,1 0 0,0 0 0,-1 0 0,1 0 0,-1-1 0,1 1 0,0 0 0,-1 0 0,1-1 0,0 1 0,0 0 0,0-1 0,0 1 0,0-1 0,-1 1 0,1-1 0,0 0 0,0 1 0,0-1 0,0 0 0,0 0 0,0 1 0,2-1 0,-1 0 0,-1 0 0,1 0 0,0 1 0,-1-1 0,1-1 0,0 1 0,-1 0 0,1 0 0,0-1 0,-1 1 0,1 0 0,-1-1 0,1 0 0,-1 1 0,1-1 0,-1 0 0,3-1 0,-3 0 0,1 1 0,-1-1 0,0 1 0,1-1 0,-1 0 0,0 1 0,0-1 0,0 0 0,0 0 0,0 0 0,-1 0 0,1 0 0,-1 0 0,1 0 0,-1 0 0,0 0 0,1 0 0,-1 0 0,0 0 0,0 0 0,-1 0 0,1 0 0,0 0 0,-1 0 0,1 0 0,-1 0 0,0 0 0,1 0 0,-1 0 0,0 0 0,0 1 0,0-1 0,-1 0 0,1 1 0,0-1 0,0 0 0,-1 1 0,1 0 0,-1-1 0,0 1 0,1 0 0,-4-2 0,7-1 0,1 0 0,-1-1 0,0 1 0,0-1 0,0 1 0,1-7 0,-4 7 0,2 9 0,-1-5 0,0 1 0,0-1 0,1 1 0,-1-1 0,0 1 0,0-1 0,1 1 0,-1-1 0,0 0 0,1 1 0,-1-1 0,0 0 0,1 1 0,-1-1 0,1 0 0,-1 1 0,0-1 0,1 0 0,-1 1 0,1-1 0,-1 0 0,1 0 0,-1 0 0,1 0 0,-1 0 0,1 1 0,-1-1 0,1 0 0,-1 0 0,1 0 0,-1 0 0,1 0 0,-1-1 0,1 1 0,0 0 0,0 0 0,1-1 0,-1 0 0,0 1 0,0-1 0,0 0 0,0 0 0,0 0 0,0 0 0,0 0 0,0 0 0,0 0 0,0 0 0,0 0 0,0 0 0,-1 0 0,1-1 0,0 1 0,-1 0 0,1-1 0,-1 1 0,0 0 0,1-1 0,-1 1 0,0 0 0,0-3 0,1 3 0,-1-1 0,0 1 0,0-1 0,0 0 0,0 1 0,0-1 0,0 1 0,0-1 0,-1 0 0,1 1 0,0-1 0,-1 1 0,1-1 0,-1 1 0,0-1 0,1 1 0,-1-1 0,0 1 0,0 0 0,0 0 0,-2-3 0,1 3 0,-1 0 0,1 1 0,0-1 0,0 1 0,-1-1 0,1 1 0,0 0 0,-1 0 0,1 0 0,0 0 0,-1 0 0,1 0 0,0 1 0,-1-1 0,1 1 0,0 0 0,0 0 0,0-1 0,0 1 0,-1 1 0,1-1 0,1 0 0,-4 2 0,4-2 0,0 0 0,-1-1 0,1 1 0,0 0 0,0 0 0,0 0 0,0 0 0,-1 0 0,1 0 0,1 1 0,-1-1 0,0 0 0,0 0 0,0 1 0,1-1 0,-1 0 0,0 1 0,1-1 0,0 1 0,-1-1 0,1 1 0,0-1 0,-1 1 0,1-1 0,0 1 0,0-1 0,0 1 0,1-1 0,-1 1 0,0-1 0,1 1 0,-1-1 0,1 1 0,-1-1 0,2 3 0,-1-3 0,0 0 0,0-1 0,0 1 0,0 0 0,0 0 0,0 0 0,0-1 0,1 1 0,-1 0 0,0-1 0,1 1 0,-1-1 0,0 0 0,1 1 0,-1-1 0,0 0 0,1 0 0,-1 0 0,1 0 0,-1 0 0,0 0 0,1 0 0,-1-1 0,0 1 0,1 0 0,1-2 0,3 1 0,-1-1 0,1 0 0,0-1 0,8-4 0,4-12 0,-17 18 0,-1 1 0,0 0 0,1 0 0,-1-1 0,0 1 0,0 0 0,1-1 0,-1 1 0,0 0 0,0-1 0,1 1 0,-1 0 0,0-1 0,0 1 0,0 0 0,0-1 0,1 1 0,-1-1 0,0 1 0,0 0 0,0-1 0,0 1 0,0-1 0,0 1 0,0 0 0,0-1 0,0 1 0,0-1 0,-1 1 0,1 0 0,0-1 0,0 1 0,0 0 0,0-1 0,-1 1 0,1 0 0,0-1 0,0 1 0,-1 0 0,1-1 0,0 1 0,0 0 0,-1-1 0,1 1 0,0 0 0,-1 0 0,1 0 0,0-1 0,-1 1 0,1 0 0,0 0 0,-1 0 0,1 0 0,-1 0 0,1 0 0,0-1 0,-1 1 0,1 0 0,-1 0 0,1 0 0,-1 1 0,-1-1 0,1 0 0,-1 0 0,0 0 0,0 1 0,1-1 0,-1 1 0,0 0 0,1-1 0,-1 1 0,0 0 0,1 0 0,-1 0 0,1 0 0,0 0 0,-1 0 0,1 0 0,0 1 0,-2 1 0,2-2 0,0 0 0,1-1 0,-1 1 0,0 0 0,1 0 0,-1 0 0,1 0 0,-1 0 0,1 0 0,-1 0 0,1 0 0,0 1 0,0-1 0,-1 0 0,1 0 0,0 0 0,0 0 0,0 0 0,0 0 0,0 1 0,1-1 0,-1 0 0,0 0 0,0 0 0,1 0 0,-1 0 0,1 0 0,-1 0 0,1 2 0,0-3 0,0 1 0,0 0 0,0-1 0,0 1 0,1 0 0,-1-1 0,0 1 0,0-1 0,0 0 0,0 1 0,1-1 0,-1 0 0,0 0 0,0 0 0,0 0 0,1 0 0,-1 0 0,0 0 0,0 0 0,1 0 0,-1 0 0,0-1 0,0 1 0,0-1 0,0 1 0,0-1 0,1 1 0,-1-1 0,0 1 0,0-1 0,0 0 0,1-1 0,33-25 0,-34 25 0,4 3 0,-5-1 0,1 0 0,-1 1 0,1-1 0,0 0 0,-1 0 0,1 0 0,0 0 0,-1 0 0,1 1 0,-1-1 0,1 0 0,0 0 0,-1-1 0,1 1 0,0 0 0,-1 0 0,1 0 0,0 0 0,-1 0 0,1-1 0,-1 1 0,1 0 0,-1-1 0,1 1 0,-1 0 0,1-1 0,0 0 0,20-7 0,-14 9 0,-12 11 0,-3-2 0,-1-1 0,0 0 0,-1 0 0,0 0 0,0-2 0,0 1 0,-1-1 0,-21 10 0,10-5 0,22-12 0,0 0 0,0 0 0,0 0 0,0 0 0,0 0 0,0 0 0,0 0 0,0 0 0,0 0 0,0 0 0,0 0 0,0 0 0,0 0 0,0 1 0,0-1 0,0 0 0,0 0 0,0 0 0,0 0 0,0 0 0,0 0 0,0 0 0,0 0 0,0 0 0,0 0 0,0 0 0,0 0 0,0 0 0,0 0 0,0 0 0,0 0 0,0 0 0,0 0 0,0 0 0,0 0 0,0 0 0,0 0 0,0 0 0,0 1 0,0-1 0,9-2 0,12-3 0,-15 3 0,-1 0 0,0 0 0,0-1 0,1 1 0,-1-1 0,-1 0 0,1-1 0,0 1 0,-1-1 0,7-7 0,-11 9 0,-5 6 0,-12 8 0,5-4 0,5-4 0,-1 0 0,0-1 0,1-1 0,-1 1 0,0-1 0,-1 0 0,1-1 0,-11 1 0,-5 2 0,40-8 0,-9 3 0,1-1 0,-1 0 0,0 0 0,1 0 0,-1-1 0,-1 0 0,1-1 0,0 1 0,9-8 0,-15 10 0,-1 0 0,1 0 0,0 0 0,-1 0 0,1 0 0,-1 0 0,1 0 0,-1 0 0,1 0 0,-1 0 0,0 0 0,1 0 0,-1-1 0,0 1 0,0 0 0,0 0 0,0 0 0,0-1 0,0 1 0,0 0 0,-1 0 0,1 0 0,0 0 0,0 0 0,-1-1 0,1 1 0,-1 0 0,1 0 0,-1 0 0,0 0 0,1 0 0,-1 0 0,0 0 0,0 1 0,0-1 0,1 0 0,-1 0 0,0 0 0,0 1 0,-1-2 0,-3-1 0,1 0 0,-1 0 0,1 0 0,-1 1 0,0-1 0,0 1 0,-9-2 0,5 2 0,0 0 0,-1 1 0,-17 0 0,23 1 0,0 0 0,0 1 0,0-1 0,1 1 0,-1 0 0,0 0 0,0 0 0,0 1 0,1-1 0,-1 1 0,-5 3 0,8-3 0,4-4 0,-2 2 0,-1-1 0,1 1 0,-1-1 0,1 1 0,-1-1 0,0 1 0,1-1 0,-1 1 0,0-1 0,1 1 0,-1-1 0,0 1 0,0-1 0,1 1 0,-1-1 0,0 0 0,0 1 0,0-1 0,0 1 0,0-1 0,0 0 0,0 1 0,0-2 0,-1 0 0,1 0 0,-1 0 0,0 0 0,1 0 0,-1 0 0,0 1 0,0-1 0,0 0 0,-1 0 0,1 1 0,0-1 0,-1 1 0,1-1 0,-1 1 0,0-1 0,1 1 0,-1 0 0,0 0 0,0 0 0,1 0 0,-1 0 0,-4-1 0,5 2 0,0-1 0,-1 1 0,1 0 0,-1-1 0,1 1 0,-1 0 0,1 0 0,-1 0 0,1 0 0,-1 0 0,1 0 0,0 1 0,-1-1 0,1 0 0,-1 1 0,1-1 0,0 1 0,-1 0 0,1-1 0,0 1 0,0 0 0,-1 0 0,1 0 0,0 0 0,0 0 0,0 0 0,0 0 0,0 0 0,0 0 0,0 0 0,1 0 0,-2 2 0,2-2 0,-1 0 0,1 0 0,-1-1 0,1 1 0,0 0 0,-1 0 0,1 0 0,0 0 0,0 0 0,0 0 0,0 0 0,0 0 0,0 0 0,0 0 0,0 0 0,0 0 0,0 0 0,0 0 0,1 0 0,-1 0 0,0 0 0,1 0 0,-1-1 0,1 1 0,-1 0 0,1 0 0,-1 0 0,1-1 0,-1 1 0,1 0 0,0 0 0,0-1 0,1 2 0,0-1 0,1 1 0,-1-1 0,1 0 0,-1 0 0,1 0 0,-1-1 0,1 1 0,0 0 0,0-1 0,-1 0 0,1 0 0,4 0 0,-5 0 0,0 0 0,0 0 0,0 0 0,0-1 0,0 1 0,0-1 0,0 1 0,0-1 0,0 0 0,0 0 0,0 0 0,0 0 0,-1 0 0,1 0 0,3-3 0,-5 3 0,1 0 0,-1 0 0,1 0 0,-1 0 0,1 0 0,-1 0 0,0 0 0,1 0 0,-1 0 0,0 0 0,0-1 0,0 1 0,0 0 0,0 0 0,0 0 0,0 0 0,0-1 0,0 1 0,-1 0 0,1 0 0,0 0 0,-1 0 0,1 0 0,-1 0 0,1 0 0,-1 0 0,0 0 0,1 0 0,-1 0 0,0 0 0,-1-1 0,0 0 0,-1 0 0,1 0 0,0 0 0,-1 0 0,0 1 0,1-1 0,-1 1 0,0 0 0,0 0 0,0 0 0,0 0 0,0 0 0,0 1 0,0-1 0,0 1 0,0 0 0,0 0 0,0 0 0,0 0 0,-3 1 0,4-1 0,0 0 0,1 0 0,-1 0 0,0 0 0,0 1 0,1-1 0,-1 1 0,0-1 0,0 1 0,1 0 0,-1 0 0,1-1 0,-1 1 0,1 0 0,-1 1 0,1-1 0,0 0 0,-1 0 0,1 0 0,0 1 0,0-1 0,0 1 0,0-1 0,0 1 0,0-1 0,0 1 0,1 0 0,-1-1 0,0 1 0,1 0 0,-1-1 0,1 1 0,0 0 0,0 3 0,0-5 0,0 1 0,0 0 0,0 0 0,0-1 0,0 1 0,0 0 0,0-1 0,1 1 0,-1 0 0,0-1 0,0 1 0,1 0 0,-1-1 0,1 1 0,-1 0 0,0-1 0,1 1 0,-1-1 0,1 1 0,-1-1 0,1 1 0,0-1 0,-1 1 0,1-1 0,-1 0 0,1 1 0,0-1 0,-1 0 0,1 0 0,0 1 0,0-1 0,-1 0 0,2 0 0,0 0 0,0 0 0,0 0 0,0 0 0,0-1 0,0 1 0,0 0 0,-1-1 0,1 0 0,0 1 0,0-1 0,-1 0 0,1 0 0,2-1 0,-3 1 0,0 1 0,0-1 0,0 1 0,0-1 0,-1 0 0,1 1 0,0-1 0,0 0 0,0 1 0,-1-1 0,1 0 0,0 0 0,-1 0 0,1 0 0,-1 0 0,1 0 0,-1 0 0,1 0 0,-1 0 0,0 0 0,1 0 0,-1 0 0,0 0 0,0 0 0,0 0 0,0 0 0,0 0 0,0 0 0,0-1 0,0 1 0,0 0 0,0 0 0,-1 0 0,1 0 0,0 0 0,-1 0 0,1 0 0,-1 0 0,1 0 0,-1 0 0,0 0 0,1 1 0,-1-1 0,0 0 0,0 0 0,1 0 0,-1 1 0,0-1 0,0 0 0,0 1 0,0-1 0,0 1 0,0-1 0,0 1 0,-2-1 0,-1 0 0,1 0 0,-1 0 0,0 0 0,0 0 0,1 1 0,-1-1 0,0 1 0,0 0 0,0 0 0,0 1 0,0-1 0,-4 2 0,7-2 0,-1 0 0,1 1 0,-1-1 0,1 0 0,-1 1 0,1-1 0,-1 1 0,1 0 0,0 0 0,-1-1 0,1 1 0,0 0 0,-1 0 0,1 0 0,0 0 0,0 0 0,0 0 0,0 1 0,0-1 0,0 0 0,0 0 0,1 1 0,-1-1 0,0 1 0,1-1 0,-1 0 0,1 1 0,-1-1 0,1 1 0,0 0 0,0-1 0,-1 3 0,2-3 0,-1 1 0,0-2 0,0 1 0,1 0 0,-1 0 0,1 0 0,-1 0 0,1 0 0,-1 0 0,1 0 0,-1 0 0,1-1 0,0 1 0,-1 0 0,1 0 0,0-1 0,0 1 0,0 0 0,0-1 0,-1 1 0,1-1 0,0 1 0,0-1 0,0 0 0,0 1 0,0-1 0,0 0 0,0 0 0,0 0 0,0 1 0,0-1 0,0 0 0,0 0 0,0-1 0,0 1 0,0 0 0,0 0 0,0 0 0,0-1 0,0 1 0,0 0 0,0-1 0,0 1 0,0-1 0,0 1 0,0-1 0,0 0 0,-1 1 0,1-1 0,0 0 0,0 1 0,-1-1 0,1 0 0,0-1 0,-2-1 0,-6 6 0,7-3 0,0 0 0,0 0 0,-1 1 0,1-1 0,0 0 0,-1 0 0,1 0 0,0 1 0,0-1 0,-1 0 0,1 1 0,0-1 0,0 0 0,0 0 0,-1 1 0,1-1 0,0 0 0,0 1 0,0-1 0,0 0 0,0 1 0,0-1 0,0 1 0,0-1 0,0 0 0,0 1 0,0-1 0,0 0 0,0 1 0,0-1 0,0 0 0,0 1 0,0-1 0,0 0 0,1 1 0,-1-1 0,0 0 0,0 1 0,0-1 0,0 0 0,1 1 0,-1-1 0,0 0 0,0 0 0,1 1 0,-1-1 0,0 0 0,1 0 0,-1 1 0,3 1 0,0 1 0,0-1 0,0 1 0,1-1 0,-1 0 0,1-1 0,-1 1 0,1 0 0,-1-1 0,1 0 0,0 0 0,0 0 0,-1 0 0,1-1 0,0 1 0,0-1 0,0 0 0,0 0 0,0 0 0,0-1 0,0 0 0,-1 1 0,1-1 0,0-1 0,0 1 0,-1 0 0,1-1 0,-1 0 0,1 0 0,-1 0 0,0 0 0,4-4 0,-2 2 0,-1 0 0,1 0 0,0 0 0,0 1 0,0-1 0,12-4 0,-16 7 0,0 1 0,0-1 0,0 1 0,0 0 0,1-1 0,-1 1 0,0 0 0,0-1 0,0 1 0,1 0 0,-1 0 0,0 0 0,0 0 0,1 1 0,-1-1 0,0 0 0,0 0 0,0 1 0,1-1 0,-1 0 0,0 1 0,0 0 0,0-1 0,0 1 0,0-1 0,0 1 0,0 0 0,0 0 0,0 0 0,0 0 0,0-1 0,-1 1 0,1 0 0,0 0 0,-1 1 0,1-1 0,0 0 0,-1 0 0,1 0 0,-1 3 0,1-2 0,-1 0 0,0 0 0,0 0 0,0 0 0,0 0 0,0 0 0,0 0 0,-1 0 0,1 0 0,-1 0 0,1 0 0,-1 0 0,0 0 0,0 0 0,0 0 0,0 0 0,0 0 0,-2 2 0,2-3 0,0 1 0,-1-1 0,1 1 0,0-1 0,0 0 0,-1 1 0,1-1 0,0 0 0,-1 0 0,1 0 0,-1 0 0,0 0 0,1-1 0,-1 1 0,0 0 0,1-1 0,-1 1 0,0-1 0,0 0 0,0 1 0,-2-1 0,4 0 0,-1 0 0,1 0 0,0 0 0,0 0 0,0 0 0,-1 0 0,1 0 0,0-1 0,0 1 0,0 0 0,-1 0 0,1 0 0,0 0 0,0 0 0,0 0 0,0 0 0,-1-1 0,1 1 0,0 0 0,0 0 0,0 0 0,0 0 0,0-1 0,0 1 0,0 0 0,0 0 0,-1 0 0,1-1 0,0 1 0,0 0 0,0 0 0,0 0 0,0-1 0,0 1 0,0 0 0,0 0 0,0-1 0,0 1 0,0 0 0,5-12 0,11-7 0,-12 16 0,-1 1 0,1 0 0,-1 0 0,1 0 0,0 1 0,-1-1 0,1 1 0,0 0 0,0 0 0,7-1 0,-9 2 0,0 0 0,0-1 0,0 1 0,0 0 0,0 0 0,0 1 0,0-1 0,0 0 0,0 1 0,-1-1 0,1 1 0,0-1 0,0 1 0,0 0 0,-1 0 0,1 0 0,0 0 0,-1 0 0,1 0 0,-1 0 0,1 1 0,-1-1 0,3 4 0,-4-4 0,1 0 0,-1 0 0,0 0 0,0 0 0,0 1 0,1-1 0,-1 0 0,0 0 0,0 1 0,-1-1 0,1 0 0,0 0 0,0 0 0,-1 0 0,1 1 0,0-1 0,-1 0 0,1 0 0,-1 0 0,0 0 0,1 0 0,-1 0 0,0 0 0,0 0 0,1 0 0,-1 0 0,0-1 0,0 1 0,0 0 0,0 0 0,0-1 0,0 1 0,-2 0 0,1 0 0,1 0 0,-1 0 0,0 0 0,1 0 0,-1 0 0,0 0 0,1 0 0,-1-1 0,0 1 0,0-1 0,0 0 0,1 1 0,-1-1 0,0 0 0,0 0 0,0 0 0,0 0 0,0 0 0,1-1 0,-1 1 0,-3-1 0,5 0 0,0 1 0,-1 0 0,1 0 0,0-1 0,0 1 0,-1 0 0,1 0 0,0-1 0,0 1 0,-1 0 0,1-1 0,0 1 0,0 0 0,0-1 0,0 1 0,-1 0 0,1-1 0,0 1 0,0-1 0,0 1 0,0 0 0,0-1 0,0 1 0,0-1 0,0 1 0,0 0 0,0-1 0,0 1 0,0 0 0,1-1 0,-1 0 0,11-12 0,17-6 0,-27 19 0,0-1 0,0 1 0,0-1 0,-1 1 0,1 0 0,0 0 0,0-1 0,0 1 0,0 0 0,0 0 0,0 0 0,0 0 0,0 0 0,0 0 0,0 0 0,0 0 0,0 1 0,0-1 0,0 0 0,0 0 0,-1 1 0,1-1 0,0 1 0,0-1 0,0 1 0,1 0 0,-2 0 0,1 0 0,-1 0 0,1 0 0,-1-1 0,0 1 0,0 0 0,1 0 0,-1 0 0,0 0 0,0 0 0,0 0 0,0 0 0,0 0 0,0 0 0,0 0 0,0 0 0,-1 0 0,1 0 0,0-1 0,-1 3 0,1-2 0,-1 0 0,1 0 0,0 0 0,-1 0 0,1 0 0,-1 0 0,1 0 0,-1 0 0,1 0 0,-1 0 0,0 0 0,1 0 0,-1-1 0,0 1 0,0 0 0,0-1 0,1 1 0,-1 0 0,0-1 0,0 1 0,0-1 0,0 1 0,0-1 0,0 0 0,0 1 0,0-1 0,0 0 0,-1 0 0,1 0 0,0 0 0,0 1 0,0-2 0,0 1 0,0 0 0,0 0 0,0 0 0,0 0 0,0-1 0,0 1 0,0 0 0,0-1 0,0 1 0,0-1 0,0 1 0,-1-2 0,1 1 0,0 0 0,0 0 0,1-1 0,-1 1 0,1 0 0,-1-1 0,1 1 0,-1 0 0,1-1 0,0 1 0,-1 0 0,1-1 0,0 1 0,0 0 0,0-1 0,0 1 0,0-1 0,1 1 0,-1 0 0,0-1 0,1 1 0,-1 0 0,1-1 0,-1 1 0,1 0 0,-1-1 0,1 1 0,0 0 0,1-2 0,0 1 0,-1-1 0,1 1 0,-1 0 0,1 0 0,0 0 0,-1 0 0,1 0 0,0 0 0,0 0 0,1 1 0,-1-1 0,0 1 0,0-1 0,5-1 0,-7 3 0,1 0 0,-1 0 0,1 0 0,-1 0 0,1 0 0,-1 0 0,0 0 0,1 0 0,-1 0 0,1 0 0,-1 0 0,1 0 0,-1 0 0,0 1 0,1-1 0,-1 0 0,1 0 0,-1 0 0,1 0 0,-1 1 0,0-1 0,1 0 0,-1 1 0,0-1 0,1 0 0,-1 0 0,0 1 0,0-1 0,1 1 0,-1-1 0,0 0 0,0 1 0,1-1 0,-1 1 0,0-1 0,0 0 0,0 1 0,0-1 0,0 1 0,0-1 0,0 1 0,0-1 0,0 1 0,0-1 0,0 0 0,0 1 0,0 0 0,0 1 0,0-1 0,-1 1 0,1 0 0,-1 0 0,1-1 0,-1 1 0,0 0 0,0-1 0,1 1 0,-1-1 0,-2 3 0,1-2 0,0 0 0,0 0 0,-1 0 0,1-1 0,-1 1 0,1 0 0,-1-1 0,0 0 0,0 1 0,0-1 0,0 0 0,0-1 0,0 1 0,-3 0 0,5-1 0,0 0 0,1 0 0,-1 0 0,1 0 0,-1 0 0,1 0 0,-1 0 0,0 0 0,1 0 0,-1 0 0,1 0 0,-1-1 0,1 1 0,-1 0 0,0 0 0,1-1 0,-1 1 0,1 0 0,0-1 0,-1 1 0,1-1 0,-1 1 0,1 0 0,-1-1 0,1 1 0,0-1 0,-1 0 0,1 0 0,0-1 0,0 1 0,0-1 0,0 1 0,0-1 0,0 1 0,0-1 0,0 1 0,1 0 0,-1-1 0,1 1 0,-1-1 0,1 1 0,-1 0 0,1-1 0,1-1 0,1 0 0,-1 0 0,1 0 0,0 0 0,-1 0 0,1 0 0,1 1 0,-1-1 0,0 1 0,1 0 0,-1 0 0,1 0 0,6-2 0,-8 3 0,1 0 0,-1 0 0,0 0 0,1 1 0,-1-1 0,0 1 0,1-1 0,-1 1 0,1 0 0,-1 0 0,1 0 0,-1 0 0,0 0 0,1 1 0,-1-1 0,1 1 0,-1 0 0,0-1 0,1 1 0,-1 0 0,4 3 0,-5-4 0,-1 1 0,1-1 0,-1 1 0,1 0 0,-1-1 0,0 1 0,1 0 0,-1-1 0,0 1 0,1 0 0,-1-1 0,0 1 0,0 0 0,0-1 0,1 1 0,-1 0 0,0 0 0,0-1 0,0 1 0,0 0 0,0-1 0,-1 1 0,1 0 0,0 1 0,-12 20 0,7-16 0,0 0 0,-1 0 0,-12 9 0,15-13 0,-3 3 0,0 0 0,0-1 0,-1 0 0,0 0 0,0-1 0,0 0 0,0 0 0,-9 2 0,16-5 0,0 1 0,0-1 0,-1 0 0,1 0 0,0 0 0,0 0 0,0 0 0,-1 0 0,1 0 0,0 0 0,0 0 0,-1 0 0,1 0 0,0 0 0,0 0 0,-1 0 0,1 0 0,0 0 0,0 0 0,-1 0 0,1-1 0,0 1 0,0 0 0,0 0 0,-1 0 0,1 0 0,0 0 0,0-1 0,0 1 0,-1 0 0,1 0 0,0 0 0,0-1 0,0 1 0,0 0 0,0 0 0,0 0 0,-1-1 0,1 1 0,0 0 0,0 0 0,0-1 0,0 1 0,6-14 0,15-10 0,-20 23 0,1-1 0,0 1 0,-1 0 0,1 0 0,0 0 0,0 0 0,0 0 0,0 0 0,0 0 0,0 1 0,0-1 0,0 1 0,0-1 0,0 1 0,0 0 0,0 0 0,0 0 0,1 0 0,1 1 0,-27 13 0,16-11 0,0 0 0,-1-1 0,1 1 0,0-1 0,-1-1 0,0 0 0,1 0 0,-1 0 0,0-1 0,1 0 0,-1 0 0,0-1 0,-13-3 0,10 2 0,1-1 0,0-1 0,0 1 0,0-2 0,0 1 0,1-1 0,0-1 0,0 1 0,-12-11 0,9 8 0,12 8 0,0 0 0,0 0 0,-1 0 0,1 0 0,0 0 0,0 0 0,0 0 0,0 0 0,0 0 0,0 0 0,0 0 0,-1 0 0,1 0 0,0 0 0,0 0 0,0 0 0,0 0 0,0 0 0,0 0 0,0 0 0,-1 0 0,1 0 0,0 0 0,0 0 0,0 0 0,0 0 0,0 0 0,0 0 0,0 0 0,0 0 0,0 1 0,-1-1 0,1 0 0,0 0 0,0 0 0,0 0 0,0 0 0,0 0 0,0 0 0,0 0 0,0 1 0,0-1 0,0 0 0,0 0 0,0 0 0,0 0 0,0 0 0,0 0 0,0 1 0,0 0 0,1 0 0,-1 1 0,1-1 0,-1 1 0,1-1 0,0 0 0,0 1 0,0-1 0,0 0 0,0 0 0,0 0 0,0 0 0,0 0 0,1 2 0,4 1 0,1-1 0,-1 1 0,0-1 0,1 0 0,0 0 0,0-1 0,0 0 0,0 0 0,0-1 0,0 0 0,10 1 0,-8-2 0,0 1 0,0-1 0,0-1 0,0 0 0,0 0 0,0-1 0,0 0 0,14-5 0,-21 6 0,0 0 0,0 0 0,0 0 0,0 0 0,0 0 0,0 0 0,0-1 0,0 1 0,-1-1 0,1 1 0,-1-1 0,1 0 0,-1 1 0,0-1 0,1 0 0,-1 0 0,0 0 0,0 0 0,0 0 0,-1 0 0,1 0 0,0-1 0,-1 1 0,1 0 0,-1 0 0,0 0 0,0-1 0,0 1 0,0 0 0,-1-4 0,0 2 0,1 1 0,-2 0 0,1 0 0,0 0 0,-1 0 0,1 0 0,-1 0 0,0 0 0,0 0 0,0 1 0,0-1 0,-1 1 0,1 0 0,-1-1 0,1 1 0,-1 0 0,0 1 0,0-1 0,-6-2 0,3 1 0,-1 2 0,0-1 0,0 1 0,1 0 0,-1 0 0,0 0 0,0 1 0,0 0 0,0 1 0,0 0 0,-9 2 0,13-3 0,1 1 0,-1 0 0,0 0 0,0 0 0,1 0 0,-1 1 0,1-1 0,-1 1 0,1 0 0,-1-1 0,1 1 0,-4 4 0,5-4 0,0 0 0,0-1 0,0 1 0,0 0 0,0 0 0,1 0 0,-1 0 0,0 0 0,1 0 0,0 0 0,-1 0 0,1 0 0,0 0 0,0 1 0,0-1 0,0 0 0,1 0 0,-1 0 0,1 0 0,0 2 0,0-1 0,0-1 0,1 0 0,-1 0 0,1 1 0,-1-1 0,1 0 0,0 0 0,0-1 0,0 1 0,0 0 0,0 0 0,0-1 0,0 0 0,1 1 0,-1-1 0,0 0 0,1 0 0,-1 0 0,1 0 0,-1-1 0,1 1 0,0-1 0,-1 1 0,4-1 0,6 2 0,1-2 0,0 1 0,20-3 0,-27 1 0,1 0 0,0 0 0,-1-1 0,0 0 0,1-1 0,8-4 0,-13 7 0,-1-1 0,1 0 0,-1 0 0,1 0 0,-1 0 0,0 0 0,0-1 0,0 1 0,1 0 0,-1-1 0,0 1 0,0 0 0,0-3 0,0 3 0,-1 0 0,0 0 0,0 0 0,0 0 0,0 0 0,1 0 0,-2 0 0,1 0 0,0-1 0,0 1 0,0 0 0,0 0 0,-1 0 0,1 0 0,0 0 0,-1 0 0,1 0 0,-1 0 0,0 1 0,1-1 0,-1 0 0,1 0 0,-2-1 0,0 0 0,0 0 0,0 1 0,0-1 0,0 1 0,-1-1 0,1 1 0,0 0 0,0 0 0,-1 0 0,1 0 0,-1 0 0,1 1 0,-1-1 0,1 1 0,-1-1 0,0 1 0,1 0 0,-1 0 0,1 0 0,-1 0 0,1 1 0,-1-1 0,0 1 0,1-1 0,-1 1 0,-3 2 0,4-2 0,0-1 0,0 1 0,0 0 0,1 0 0,-1 0 0,0 0 0,1 0 0,-1 1 0,1-1 0,-1 0 0,1 1 0,-1-1 0,1 1 0,0-1 0,0 1 0,0 0 0,0 0 0,0-1 0,0 1 0,1 0 0,-1 0 0,0 0 0,1 0 0,0 0 0,-1 0 0,1 0 0,0 0 0,0 0 0,0 0 0,0 0 0,0 0 0,1 0 0,-1 0 0,1 2 0,0-3 14,-1 0 0,1 1 0,0-1 0,-1 0 0,1 0 0,0 0 0,0 0 0,0 0 0,-1 0 0,1 0 0,0-1 0,0 1 0,0 0 0,1 0 0,-1-1 0,0 1 0,0 0 0,0-1 0,0 1 0,1-1 0,-1 0 0,0 1 0,2-1 0,30 1-1180,-29-2 631,17 0-6291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1:03.650"/>
    </inkml:context>
    <inkml:brush xml:id="br0">
      <inkml:brushProperty name="width" value="0.05" units="cm"/>
      <inkml:brushProperty name="height" value="0.05" units="cm"/>
    </inkml:brush>
  </inkml:definitions>
  <inkml:trace contextRef="#ctx0" brushRef="#br0">108 155 24575,'1'-1'0,"0"0"0,0 1 0,1-1 0,-1 0 0,0 1 0,1-1 0,-1 1 0,0-1 0,1 1 0,-1-1 0,1 1 0,-1 0 0,1 0 0,-1 0 0,3 0 0,27 2 0,-8 0 0,-21-2 0,1 0 0,-1-1 0,1 1 0,-1-1 0,1 0 0,-1 0 0,1 0 0,-1 0 0,0 0 0,1-1 0,-1 1 0,0 0 0,0-1 0,0 0 0,0 1 0,0-1 0,-1 0 0,1 0 0,0 0 0,-1 0 0,0-1 0,1 1 0,-1 0 0,1-4 0,-1 4 0,0 0 0,-1 0 0,1 0 0,-1 0 0,0 1 0,0-1 0,0 0 0,0 0 0,0 0 0,0 0 0,0 0 0,0 0 0,-1 1 0,1-1 0,-1 0 0,0 0 0,1 0 0,-1 1 0,0-1 0,0 0 0,0 1 0,0-1 0,0 1 0,0-1 0,-1 1 0,1-1 0,0 1 0,-1 0 0,1 0 0,-1 0 0,1 0 0,-1 0 0,-3-2 0,-5 0 0,0 0 0,0 0 0,-1 1 0,1 0 0,-1 1 0,1 0 0,-1 1 0,1 0 0,-1 0 0,1 1 0,-1 1 0,1 0 0,-1 0 0,-18 7 0,27-8 0,0 0 0,1 0 0,-1-1 0,0 1 0,1 0 0,-1 1 0,0-1 0,1 0 0,0 0 0,-1 1 0,1-1 0,0 0 0,-1 1 0,1 0 0,0-1 0,0 1 0,0 0 0,1-1 0,-1 1 0,0 0 0,0 0 0,1 0 0,0-1 0,-1 1 0,1 0 0,0 0 0,0 0 0,0 0 0,0 0 0,0 0 0,0 2 0,1-2 0,0 1 0,0-1 0,0 1 0,0-1 0,1 1 0,-1-1 0,1 0 0,-1 0 0,1 0 0,0 0 0,0 0 0,0 0 0,0 0 0,0-1 0,0 1 0,0-1 0,1 0 0,-1 1 0,0-1 0,1 0 0,-1 0 0,4 0 0,4 2 0,1-1 0,-1 0 0,1-1 0,20 0 0,-27-1 0,0 0 0,0-1 0,0 1 0,0-1 0,1 0 0,-1 0 0,0 0 0,0 0 0,-1-1 0,1 0 0,0 0 0,0 0 0,-1 0 0,1 0 0,3-4 0,-6 5 0,0-1 0,0 1 0,1 0 0,-1-1 0,-1 1 0,1 0 0,0-1 0,0 0 0,0 1 0,-1-1 0,1 1 0,-1-1 0,1 0 0,-1 1 0,0-1 0,0 0 0,0 0 0,1 1 0,-2-1 0,1 0 0,0 1 0,0-1 0,0 0 0,-1 1 0,1-1 0,-1 0 0,0 1 0,1-1 0,-1 1 0,0-1 0,0 1 0,0-1 0,0 1 0,0-1 0,0 1 0,0 0 0,-3-2 0,2 0 0,-1 1 0,1 1 0,-1-1 0,1 0 0,-1 1 0,0-1 0,0 1 0,1 0 0,-1 0 0,0 0 0,0 0 0,0 0 0,0 1 0,0-1 0,0 1 0,-1 0 0,1 0 0,0 0 0,0 0 0,-5 2 0,4-1 0,-1 1 0,1 0 0,0 0 0,0 1 0,0-1 0,0 1 0,1 0 0,-1 0 0,1 0 0,-1 0 0,1 1 0,0-1 0,1 1 0,-1 0 0,-3 7 0,4-9 0,1 1 0,0-1 0,0 1 0,0 0 0,0 0 0,1-1 0,-1 1 0,1 0 0,-1 0 0,1-1 0,0 1 0,0 0 0,0 0 0,1 0 0,-1 0 0,1-1 0,-1 1 0,1 0 0,0-1 0,0 1 0,0 0 0,1-1 0,-1 1 0,0-1 0,1 0 0,3 4 0,-2-4 0,-1 0 0,1 0 0,0 0 0,0 0 0,0-1 0,0 0 0,0 1 0,1-1 0,-1 0 0,0-1 0,1 1 0,-1 0 0,0-1 0,1 0 0,-1 0 0,0 0 0,1 0 0,-1-1 0,1 1 0,-1-1 0,5-1 0,-2 1 0,1-1 0,-1 0 0,0-1 0,1 1 0,-1-1 0,0 0 0,0-1 0,-1 1 0,1-1 0,4-5 0,-7 7 0,-1 0 0,0 0 0,0 0 0,0-1 0,-1 1 0,1 0 0,0-1 0,-1 0 0,0 1 0,0-1 0,1 0 0,-2 0 0,1 0 0,0 0 0,0 1 0,-1-1 0,0 0 0,0 0 0,1 0 0,-2 0 0,1 0 0,0 0 0,-1 0 0,1 0 0,-1 0 0,0 0 0,-1-3 0,1 3 0,-1 1 0,0-1 0,0 0 0,0 1 0,0-1 0,-1 1 0,1 0 0,0 0 0,-1 0 0,0 0 0,1 0 0,-1 0 0,0 1 0,0-1 0,0 1 0,0 0 0,0 0 0,0 0 0,0 0 0,-1 1 0,1-1 0,0 1 0,0 0 0,-5 0 0,2 0 0,0 1 0,-1 0 0,1 1 0,0-1 0,0 1 0,0 0 0,0 1 0,0-1 0,0 1 0,1 0 0,-1 1 0,-9 7 0,11-8 0,0 1 0,-1 0 0,1 0 0,1 0 0,-1 1 0,1-1 0,0 1 0,0 0 0,0 0 0,0 0 0,1 0 0,0 0 0,0 0 0,-2 10 0,4-14 0,0 1 0,-1 0 0,1-1 0,0 1 0,0 0 0,0 0 0,0-1 0,1 1 0,-1 0 0,0-1 0,1 1 0,-1 0 0,1-1 0,0 1 0,-1-1 0,1 1 0,0-1 0,0 1 0,0-1 0,0 1 0,0-1 0,0 0 0,1 0 0,-1 0 0,0 1 0,1-1 0,-1 0 0,0-1 0,1 1 0,-1 0 0,1 0 0,0-1 0,-1 1 0,1-1 0,-1 1 0,1-1 0,0 1 0,0-1 0,2 0 0,1 0 0,0 1 0,0-1 0,1-1 0,-1 1 0,0-1 0,0 0 0,0 0 0,0 0 0,0-1 0,0 0 0,-1 0 0,7-3 0,-4 0 0,1 0 0,-1-1 0,-1 0 0,13-13 0,-18 18 0,1 0 0,-1-1 0,0 1 0,0-1 0,0 1 0,0-1 0,0 1 0,0-1 0,0 1 0,-1-1 0,1 0 0,0 0 0,-1 1 0,0-1 0,1 0 0,-1 0 0,0 0 0,0 1 0,0-1 0,0 0 0,0 0 0,0 0 0,0 1 0,-1-1 0,1 0 0,-1 0 0,0 1 0,1-1 0,-1 0 0,-1-1 0,1 2 0,0 0 0,0 0 0,0 0 0,-1 0 0,1 0 0,0 1 0,-1-1 0,1 1 0,0-1 0,-1 1 0,1-1 0,0 1 0,-1 0 0,1-1 0,-1 1 0,1 0 0,-1 0 0,1 0 0,-1 0 0,1 0 0,-1 1 0,1-1 0,0 0 0,-1 1 0,-1 0 0,-36 16 0,27-9 0,-1-1 0,2 2 0,-21 17 0,28-23 0,1 1 0,-1-1 0,1 1 0,0 0 0,0 0 0,0 0 0,1 0 0,-1 0 0,1 1 0,0-1 0,0 1 0,1-1 0,-1 1 0,-1 8 0,3-11 0,0 1 0,0-1 0,0 0 0,0 0 0,1 0 0,-1 0 0,0 0 0,1 0 0,0 0 0,-1-1 0,1 1 0,0 0 0,0 0 0,0 0 0,0-1 0,0 1 0,0 0 0,0-1 0,1 1 0,-1-1 0,1 1 0,-1-1 0,1 0 0,0 0 0,-1 0 0,1 1 0,0-2 0,0 1 0,0 0 0,-1 0 0,1-1 0,0 1 0,0-1 0,0 1 0,0-1 0,0 0 0,3 0 0,4 1 0,0-1 0,0-1 0,0 1 0,0-2 0,0 1 0,15-5 0,-19 4 0,0 0 0,0 1 0,0-2 0,0 1 0,-1 0 0,1-1 0,-1 0 0,0 0 0,0-1 0,0 1 0,0-1 0,7-8 0,-10 11 0,0-1 0,0 0 0,0 0 0,0 0 0,0 0 0,-1 0 0,1-1 0,-1 1 0,1 0 0,-1 0 0,0 0 0,0-1 0,0 1 0,0 0 0,0 0 0,0 0 0,-1-1 0,1 1 0,-1 0 0,1 0 0,-1 0 0,0 0 0,0 0 0,0 0 0,0 0 0,0 0 0,0 0 0,-1 1 0,1-1 0,0 0 0,-1 1 0,-2-3 0,2 2 0,0 0 0,-1 0 0,1 0 0,0 0 0,0 1 0,-1-1 0,1 1 0,-1-1 0,1 1 0,-1 0 0,0 0 0,0 0 0,1 0 0,-1 1 0,0-1 0,0 1 0,0 0 0,0 0 0,1 0 0,-1 0 0,0 0 0,0 1 0,0-1 0,0 1 0,1-1 0,-1 1 0,0 0 0,1 0 0,-1 1 0,1-1 0,-5 3 0,2 0 0,-1 0 0,1 1 0,0-1 0,0 1 0,0 0 0,1 0 0,-1 1 0,1 0 0,1-1 0,-1 1 0,1 0 0,-3 8 0,5-12 0,0-1 0,1 0 0,-1 1 0,1-1 0,-1 1 0,1-1 0,-1 1 0,1-1 0,0 1 0,0-1 0,0 1 0,0-1 0,0 1 0,0-1 0,0 1 0,0-1 0,1 1 0,-1-1 0,0 1 0,1-1 0,0 1 0,-1-1 0,1 0 0,0 1 0,-1-1 0,1 0 0,0 0 0,0 1 0,0-1 0,0 0 0,0 0 0,1 0 0,-1 0 0,0 0 0,3 1 0,-1-1 0,0 0 0,0 0 0,1 0 0,-1-1 0,1 1 0,-1-1 0,0 1 0,1-1 0,-1-1 0,1 1 0,-1 0 0,0-1 0,1 1 0,5-3 0,4-1 0,-1-1 0,0 0 0,0-1 0,0 0 0,-1-1 0,0 0 0,0-1 0,-1 0 0,0-1 0,12-12 0,-21 19 0,0 1 0,0 0 0,0-1 0,0 0 0,0 1 0,0-1 0,0 1 0,-1-1 0,1 0 0,-1 0 0,1 1 0,-1-1 0,0 0 0,1 0 0,-1 0 0,0-1 0,-1 2 0,1 0 0,0 0 0,0 0 0,-1 0 0,1 0 0,-1 0 0,1 0 0,-1 0 0,1 1 0,-1-1 0,1 0 0,-1 0 0,0 1 0,0-1 0,1 0 0,-1 1 0,0-1 0,0 1 0,0-1 0,0 1 0,-1-1 0,0 0 0,-1 0 0,0 0 0,0 1 0,0-1 0,0 1 0,0 0 0,0 0 0,0 0 0,1 0 0,-1 0 0,0 1 0,0-1 0,0 1 0,0 0 0,0 0 0,1 0 0,-1 0 0,-3 2 0,2-1 0,0 1 0,0-1 0,1 1 0,-1 0 0,1 0 0,0 0 0,0 0 0,0 0 0,0 1 0,1 0 0,-1-1 0,1 1 0,0 0 0,0 0 0,0 0 0,1 0 0,-1 1 0,1-1 0,0 0 0,0 1 0,1-1 0,-1 0 0,1 1 0,0-1 0,0 1 0,2 7 0,-2-11 0,0 0 0,0 0 0,0 0 0,1 0 0,-1-1 0,1 1 0,-1 0 0,0 0 0,1 0 0,0 0 0,-1-1 0,1 1 0,-1 0 0,1 0 0,0-1 0,-1 1 0,1 0 0,0-1 0,0 1 0,0-1 0,0 1 0,-1-1 0,1 0 0,0 1 0,0-1 0,2 1 0,-1-1 0,0 0 0,1 0 0,-1 0 0,0-1 0,1 1 0,-1-1 0,0 1 0,0-1 0,1 0 0,3-1 0,2-3 0,1 0 0,-1 0 0,0-1 0,9-8 0,-9 7 0,-1 0 0,1-1 0,-2 0 0,1 0 0,8-15 0,-14 21 0,0 0 0,0 0 0,0-1 0,0 1 0,0 0 0,-1-1 0,1 1 0,-1 0 0,1-1 0,-1 1 0,0-1 0,0 1 0,-1-3 0,1 3 0,-1 0 0,1 1 0,-1-1 0,0 1 0,0-1 0,1 1 0,-1-1 0,0 1 0,0 0 0,-1-1 0,1 1 0,0 0 0,0 0 0,-1 0 0,1 0 0,0 0 0,-1 0 0,1 0 0,-1 0 0,1 1 0,-3-2 0,1 1 0,-1 0 0,0 0 0,1 0 0,-1 1 0,0-1 0,0 1 0,1 0 0,-1 0 0,0 0 0,0 0 0,0 1 0,1 0 0,-1 0 0,0 0 0,1 0 0,-1 0 0,1 1 0,-1-1 0,1 1 0,0 0 0,0 0 0,-4 4 0,1-2 0,0 1 0,1 0 0,0 0 0,0 1 0,0 0 0,0 0 0,1 0 0,0 0 0,1 0 0,-5 12 0,7-17 0,0 1 0,1-1 0,-1 1 0,0-1 0,1 1 0,-1-1 0,1 1 0,0-1 0,0 1 0,-1 0 0,1-1 0,0 1 0,0-1 0,0 1 0,1-1 0,-1 1 0,0 0 0,1-1 0,-1 1 0,1-1 0,-1 1 0,1-1 0,0 1 0,-1-1 0,1 0 0,0 1 0,0-1 0,0 0 0,0 0 0,0 0 0,0 1 0,1-1 0,-1 0 0,0-1 0,1 1 0,-1 0 0,0 0 0,1 0 0,-1-1 0,1 1 0,-1-1 0,1 1 0,1-1 0,3 2 0,0-2 0,0 1 0,0-1 0,0 0 0,-1 0 0,1 0 0,0-1 0,0 0 0,0 0 0,8-3 0,-9 2 0,0 0 0,0-1 0,0 0 0,0 0 0,0 0 0,0 0 0,-1-1 0,0 1 0,1-1 0,6-9 0,-9 10 0,0 1 0,-1-1 0,1 0 0,-1 0 0,1 1 0,-1-1 0,0 0 0,0 0 0,0 0 0,0 0 0,-1-1 0,1 1 0,-1 0 0,0 0 0,0 0 0,0 0 0,0 0 0,-1-1 0,1 1 0,-1 0 0,-1-4 0,2 6 0,-1 0 0,1 0 0,0-1 0,-1 1 0,1 0 0,-1 0 0,0 0 0,1 0 0,-1 0 0,0 0 0,0 0 0,0 0 0,1 0 0,-1 0 0,0 0 0,0 0 0,0 0 0,-1 1 0,1-1 0,0 0 0,0 1 0,0-1 0,0 1 0,-1 0 0,1-1 0,0 1 0,0 0 0,-1-1 0,1 1 0,0 0 0,-1 0 0,1 0 0,0 0 0,-1 1 0,1-1 0,0 0 0,0 0 0,-1 1 0,1-1 0,0 1 0,0-1 0,0 1 0,0-1 0,-3 3 0,-1 0 0,0 0 0,0 1 0,1 0 0,-1 0 0,1 0 0,-1 0 0,1 1 0,-4 7 0,4-7 0,1 1 0,0-1 0,0 1 0,0 0 0,-3 12 0,6-17 0,0 0 0,0-1 0,0 1 0,0 0 0,-1 0 0,1 0 0,1 0 0,-1 0 0,0 0 0,0 0 0,0 0 0,0 0 0,1 0 0,-1-1 0,0 1 0,1 0 0,-1 0 0,1 0 0,0 1 0,0-1 0,0 0 0,0-1 0,1 1 0,-1-1 0,0 1 0,0-1 0,1 1 0,-1-1 0,0 1 0,0-1 0,1 0 0,-1 0 0,0 0 0,1 0 0,-1 0 0,0 0 0,1 0 0,1-1 0,2 0 0,-1 0 0,1 0 0,-1 0 0,0-1 0,0 0 0,0 0 0,0 0 0,7-5 0,-9 6 0,0 0 0,0-1 0,0 0 0,0 1 0,-1-1 0,1 0 0,0 0 0,-1 0 0,1 0 0,-1 0 0,0 0 0,0 0 0,0-1 0,0 1 0,0 0 0,1-4 0,-2 5 0,0 1 0,1-1 0,-1 1 0,0-1 0,0 1 0,0 0 0,0-1 0,0 1 0,0-1 0,0 1 0,0-1 0,0 1 0,0-1 0,0 1 0,0-1 0,0 1 0,0-1 0,0 1 0,-1 0 0,1-1 0,0 1 0,0-1 0,0 1 0,-1 0 0,1-1 0,0 1 0,-1 0 0,1-1 0,0 1 0,-1 0 0,1-1 0,0 1 0,-1 0 0,1-1 0,0 1 0,-1 0 0,1 0 0,-1 0 0,1 0 0,-1-1 0,1 1 0,0 0 0,-1 0 0,1 0 0,-1 0 0,1 0 0,-1 0 0,1 0 0,-1 0 0,1 0 0,-1 0 0,1 0 0,-1 1 0,1-1 0,0 0 0,-1 0 0,1 0 0,-1 0 0,1 1 0,0-1 0,-1 0 0,0 1 0,-2 1 0,-1 0 0,1 0 0,0 0 0,0 1 0,-6 5 0,-14 24 0,18-12 0,5-20 0,0 1 0,1 0 0,-1-1 0,0 1 0,0-1 0,0 1 0,1 0 0,-1-1 0,0 1 0,1-1 0,-1 1 0,0-1 0,1 1 0,-1-1 0,1 1 0,-1-1 0,0 1 0,1-1 0,0 0 0,-1 1 0,1-1 0,-1 0 0,1 1 0,-1-1 0,1 0 0,1 1 0,-1-1 0,1 0 0,0 0 0,0 0 0,0 0 0,0 0 0,0 0 0,0 0 0,0-1 0,-1 1 0,1-1 0,0 1 0,0-1 0,0 0 0,-1 0 0,1 0 0,0 0 0,-1 0 0,1 0 0,-1 0 0,1 0 0,-1-1 0,0 1 0,1 0 0,1-4 0,0 1 0,0 0 0,0 0 0,0 0 0,-1 0 0,0 0 0,0-1 0,0 1 0,2-9 0,-3 12 0,-1-1 0,0 1 0,1-1 0,-1 1 0,0-1 0,0 1 0,0-1 0,0 0 0,0 1 0,-1-1 0,1 1 0,0-1 0,-1 1 0,1-1 0,-2-2 0,2 4 0,-1-1 0,1 1 0,-1 0 0,1-1 0,-1 1 0,1-1 0,-1 1 0,1 0 0,-1 0 0,0-1 0,1 1 0,-1 0 0,1 0 0,-1 0 0,0 0 0,1 0 0,-1-1 0,0 1 0,1 0 0,-1 1 0,0-1 0,1 0 0,-1 0 0,1 0 0,-2 0 0,-2 2 0,-1 0 0,1 0 0,0 0 0,-1 0 0,1 1 0,1 0 0,-1-1 0,-5 6 0,5-4 0,0 0 0,0 1 0,0 0 0,0-1 0,1 1 0,0 1 0,0-1 0,-2 7 0,4-12 0,1 0 0,0 1 0,0-1 0,0 0 0,0 1 0,0-1 0,0 0 0,-1 1 0,1-1 0,0 0 0,0 1 0,0-1 0,0 0 0,0 1 0,0-1 0,0 0 0,0 1 0,0-1 0,1 0 0,-1 1 0,0-1 0,0 0 0,0 0 0,0 1 0,0-1 0,0 0 0,1 1 0,-1-1 0,0 0 0,0 0 0,0 1 0,1-1 0,-1 0 0,1 1 0,12-1 0,15-8 0,11-12 0,-37 19 0,0 0 0,0-1 0,0 1 0,1-1 0,-2 0 0,1 0 0,0 0 0,0 0 0,0 0 0,-1 0 0,1 0 0,-1 0 0,2-5 0,-3 7 0,0-1 0,1 1 0,-1 0 0,0-1 0,0 1 0,0-1 0,0 1 0,0 0 0,0-1 0,0 1 0,0 0 0,0-1 0,0 1 0,0-1 0,0 1 0,0 0 0,0-1 0,0 1 0,-1-1 0,1 1 0,0 0 0,0-1 0,0 1 0,0 0 0,-1-1 0,1 1 0,0 0 0,0 0 0,-1-1 0,1 1 0,0 0 0,-1 0 0,1-1 0,0 1 0,-1 0 0,-16 0 0,-18 11 0,-16 16 0,35-17 0,0-1 0,-1-1 0,-1-1 0,1 0 0,-21 4 0,32-10 0,0 0 0,0-1 0,0 0 0,0 0 0,0-1 0,0 0 0,0 0 0,0 0 0,0-1 0,-8-3 0,35 10 0,-1-1 0,1-2 0,0 0 0,-1-1 0,1-1 0,0-1 0,0 0 0,0-2 0,34-9 0,-47 9 0,1 0 0,0-1 0,-1-1 0,10-5 0,-14 8 0,-1 0 0,0 0 0,0-1 0,0 1 0,-1-1 0,1 1 0,0-1 0,-1 0 0,0 0 0,0 0 0,0 0 0,3-6 0,-5 9 0,0-1 0,0 1 0,0 0 0,0-1 0,1 1 0,-1 0 0,0-1 0,0 1 0,0 0 0,-1 0 0,1-1 0,0 1 0,0 0 0,0-1 0,0 1 0,0 0 0,0 0 0,0-1 0,0 1 0,-1 0 0,1-1 0,0 1 0,0 0 0,0 0 0,0 0 0,-1-1 0,1 1 0,0 0 0,0 0 0,-1 0 0,1-1 0,0 1 0,0 0 0,-1 0 0,1 0 0,0 0 0,-1 0 0,1 0 0,0 0 0,0 0 0,-1 0 0,1 0 0,0 0 0,-1 0 0,1 0 0,0 0 0,-1 0 0,1 0 0,0 0 0,0 0 0,-1 0 0,1 0 0,0 0 0,-1 1 0,-16 4 0,-21 11 0,-1-2 0,-56 14 0,92-27 0,0 0 0,-1 0 0,1 0 0,0 1 0,0-1 0,1 1 0,-1 0 0,0-1 0,0 1 0,-2 3 0,5-4 0,-1-1 0,1 1 0,-1-1 0,1 1 0,-1-1 0,1 1 0,0-1 0,-1 1 0,1-1 0,0 1 0,0-1 0,0 1 0,-1 0 0,1-1 0,0 1 0,0 0 0,0-1 0,0 1 0,0 0 0,0-1 0,0 1 0,0 0 0,1 0 0,-1 0 0,1 0 0,-1 0 0,1 0 0,0-1 0,0 1 0,-1 0 0,1 0 0,0-1 0,0 1 0,0 0 0,0-1 0,0 1 0,-1-1 0,1 1 0,0-1 0,0 0 0,2 1 0,3 0 0,0 1 0,-1-2 0,1 1 0,0-1 0,0 1 0,0-2 0,0 1 0,0-1 0,0 0 0,10-3 0,0 0 0,0-1 0,26-13 0,-32 12 0,1-1 0,-2 0 0,1-1 0,-1 0 0,0 0 0,13-16 0,-22 24 0,0-1 0,1 1 0,-1 0 0,0 0 0,0 0 0,0 0 0,0 0 0,0 0 0,0 0 0,0 0 0,1 0 0,-1 0 0,0 0 0,0 0 0,0-1 0,0 1 0,0 0 0,0 0 0,0 0 0,0 0 0,0 0 0,0 0 0,0 0 0,0-1 0,0 1 0,0 0 0,0 0 0,1 0 0,-1 0 0,0 0 0,0 0 0,0-1 0,-1 1 0,1 0 0,0 0 0,0 0 0,0 0 0,0 0 0,0 0 0,0-1 0,0 1 0,0 0 0,0 0 0,0 0 0,0 0 0,0 0 0,0 0 0,0 0 0,0 0 0,-1-1 0,-8 3 0,-11 5 0,19-7 0,-56 28 0,43-20 0,0-1 0,0 0 0,-1-1 0,0-1 0,0 0 0,-17 3 0,10-2 0,19 0 0,12 0 0,0-3 0,-1-1 0,1 0 0,0 0 0,0-1 0,0 0 0,0-1 0,0 0 0,0 0 0,16-3 0,-9-1 0,0 1 0,0-2 0,-1 0 0,25-12 0,-36 15 0,1 0 0,-1-1 0,0 1 0,0-1 0,0 0 0,0 0 0,0-1 0,-1 1 0,1-1 0,-1 0 0,0 0 0,0 0 0,0 0 0,-1-1 0,1 1 0,-1-1 0,0 1 0,-1-1 0,1 0 0,-1 0 0,0 0 0,0 1 0,0-1 0,-1 0 0,1 0 0,-2-8 0,0 0 0,1 8 0,0 1 0,0-1 0,-1 0 0,1 1 0,-1-1 0,0 1 0,-1-1 0,1 1 0,-1 0 0,0 0 0,0-1 0,0 1 0,0 0 0,-1 1 0,1-1 0,-1 0 0,0 1 0,-6-6 0,3 5 0,0-1 0,0 1 0,0 0 0,-1 1 0,0-1 0,1 2 0,-1-1 0,0 1 0,0-1 0,0 2 0,-1-1 0,1 1 0,0 0 0,-1 1 0,1 0 0,0 0 0,-1 1 0,1-1 0,0 1 0,-1 1 0,1 0 0,0 0 0,0 0 0,0 1 0,0 0 0,1 0 0,-1 1 0,1 0 0,0 0 0,-6 5 0,9-6 0,0 0 0,0 1 0,0-1 0,0 1 0,1 0 0,-1 0 0,1 0 0,0 0 0,0 0 0,1 0 0,-1 1 0,1-1 0,0 0 0,0 1 0,1-1 0,-1 1 0,1 0 0,0-1 0,1 8 0,-1-10 0,0 0 0,0 0 0,1 1 0,-1-1 0,1 0 0,0 0 0,-1 0 0,1 0 0,0 0 0,0 0 0,1 0 0,-1 0 0,0-1 0,1 1 0,-1 0 0,1-1 0,-1 1 0,1-1 0,0 1 0,-1-1 0,1 0 0,0 0 0,0 0 0,0 0 0,0 0 0,0 0 0,0 0 0,0-1 0,0 1 0,1-1 0,-1 1 0,0-1 0,0 0 0,0 0 0,1 0 0,-1 0 0,0 0 0,0-1 0,0 1 0,4-2 0,6 0 0,-1-2 0,1 1 0,-1-2 0,0 0 0,0 0 0,0-1 0,15-10 0,-23 13 0,1 0 0,0 0 0,0-1 0,-1 1 0,0-1 0,0 0 0,0 0 0,0 0 0,3-6 0,-5 7 0,0 0 0,0 1 0,-1-1 0,1 0 0,0 0 0,-1 1 0,0-1 0,0 0 0,0 0 0,0 0 0,0 0 0,0 1 0,-1-1 0,1 0 0,-1 0 0,0 1 0,-1-5 0,1 6 0,0-1 0,1 0 0,-1 1 0,0-1 0,0 1 0,0 0 0,0-1 0,0 1 0,-1 0 0,1-1 0,0 1 0,-1 0 0,1 0 0,-1 0 0,1 0 0,-1 0 0,1 0 0,-1 1 0,0-1 0,1 1 0,-1-1 0,0 1 0,1-1 0,-1 1 0,0 0 0,0 0 0,1 0 0,-1 0 0,0 0 0,0 0 0,0 0 0,1 1 0,-1-1 0,0 1 0,1-1 0,-1 1 0,-2 1 0,-2 0 0,1 1 0,0-1 0,0 1 0,0 0 0,0 1 0,1-1 0,-1 1 0,1 0 0,0 0 0,-5 7 0,0 0 0,2 1 0,-1-1 0,2 1 0,0 1 0,0-1 0,1 1 0,0 0 0,-4 22 0,9-34 0,0 1 0,0 0 0,-1 0 0,2 0 0,-1-1 0,0 1 0,0 0 0,1 0 0,-1-1 0,1 1 0,-1 0 0,1-1 0,0 1 0,-1 0 0,1-1 0,0 1 0,0-1 0,0 1 0,0-1 0,1 0 0,-1 1 0,0-1 0,0 0 0,1 0 0,-1 0 0,1 0 0,-1 0 0,1 0 0,0 0 0,-1-1 0,1 1 0,0 0 0,-1-1 0,1 1 0,0-1 0,0 0 0,-1 0 0,1 0 0,0 0 0,2 0 0,4 0 0,-1 0 0,1-1 0,-1 0 0,1 0 0,-1-1 0,1 0 0,-1 0 0,9-5 0,-10 4 0,0 0 0,0 0 0,-1-1 0,9-6 0,-12 8 0,-1 0 0,1 1 0,-1-1 0,1 0 0,-1 0 0,0 0 0,1 0 0,-1 0 0,0 0 0,0 0 0,0 0 0,-1 0 0,1 0 0,0-1 0,0-3 0,-1 5 0,0 1 0,0-1 0,0 1 0,0-1 0,0 1 0,0-1 0,0 1 0,-1-1 0,1 1 0,0-1 0,0 1 0,0-1 0,0 1 0,-1-1 0,1 1 0,0-1 0,0 1 0,-1 0 0,1-1 0,0 1 0,-1 0 0,1-1 0,0 1 0,-1 0 0,1-1 0,-1 1 0,1 0 0,0 0 0,-1-1 0,1 1 0,-1 0 0,1 0 0,-1 0 0,1 0 0,-1-1 0,1 1 0,-1 0 0,1 0 0,-1 0 0,1 0 0,-1 0 0,1 0 0,-1 0 0,1 1 0,-1-1 0,1 0 0,-1 0 0,1 0 0,-1 0 0,1 1 0,0-1 0,-1 0 0,1 0 0,-1 1 0,-26 14 0,15-5 0,0 0 0,1 1 0,-14 18 0,19-22 0,1 0 0,0 0 0,1 1 0,-1-1 0,2 1 0,-1 0 0,-4 15 0,8-21 0,-1-1 0,1 0 0,0 0 0,0 0 0,-1 0 0,1 0 0,0 0 0,0 0 0,0 1 0,0-1 0,1 0 0,-1 0 0,0 0 0,0 0 0,1 0 0,-1 0 0,0 0 0,1 0 0,-1 0 0,1 0 0,0 0 0,-1 0 0,1 0 0,0 0 0,-1 0 0,1 0 0,0-1 0,0 1 0,0 0 0,0 0 0,0-1 0,0 1 0,0-1 0,0 1 0,0-1 0,0 0 0,0 1 0,0-1 0,0 0 0,0 1 0,0-1 0,1 0 0,-1 0 0,0 0 0,0 0 0,0 0 0,2-1 0,5 1 0,-1-1 0,0 0 0,0 0 0,1-1 0,-1 0 0,8-4 0,-6 3 0,5-3 0,-1 1 0,0-2 0,20-13 0,-30 19 0,-1-1 0,0 1 0,1-1 0,-1 0 0,0 0 0,0 0 0,0 0 0,-1-1 0,1 1 0,-1 0 0,1-1 0,-1 1 0,1-1 0,-1 0 0,0 1 0,0-1 0,-1 0 0,1 0 0,-1 1 0,1-1 0,-1 0 0,0 0 0,0 0 0,0-5 0,0 7 0,0 1 0,-1-1 0,1 1 0,0-1 0,0 1 0,0-1 0,0 0 0,-1 1 0,1-1 0,0 1 0,-1-1 0,1 1 0,0-1 0,-1 1 0,1-1 0,0 1 0,-1 0 0,1-1 0,-1 1 0,1 0 0,-1-1 0,1 1 0,-1 0 0,1-1 0,-1 1 0,0 0 0,0 0 0,0-1 0,-1 1 0,0 0 0,1 0 0,-1 0 0,1 1 0,-1-1 0,0 0 0,1 1 0,-1-1 0,-1 2 0,-37 20 0,35-19 0,-3 2 0,-1-1 0,1 0 0,-1 0 0,0 0 0,0-1 0,0-1 0,0 0 0,-1 0 0,1-1 0,0 0 0,-1 0 0,-11-1 0,5-2 0,-1 0 0,0-1 0,1 0 0,0-1 0,-30-13 0,44 18 0,8 4 0,9 5 0,-3-3 0,0 0 0,1-1 0,19 6 0,-26-11 0,0 0 0,0 0 0,0 0 0,0-1 0,0 1 0,0-1 0,0-1 0,1 1 0,-1-1 0,8-2 0,-8 1 0,40-10 0,74-29 0,-117 40 0,0-1 0,1 0 0,-1 0 0,0 0 0,0-1 0,0 1 0,0-1 0,-1 1 0,1-1 0,-1 0 0,1 0 0,-1 0 0,2-5 0,-3 7 0,-1 0 0,1-1 0,-1 1 0,1 0 0,-1-1 0,0 1 0,1 0 0,-1-1 0,0 1 0,0 0 0,0-1 0,0 1 0,0-1 0,0 1 0,-1 0 0,1-1 0,0 1 0,-1 0 0,1-1 0,-1 1 0,1 0 0,-1 0 0,0 0 0,1-1 0,-1 1 0,0 0 0,0 0 0,0 0 0,0 0 0,0 0 0,0 0 0,0 0 0,0 1 0,0-1 0,-1 0 0,1 1 0,0-1 0,-3 0 0,2 0 0,0 0 0,0 1 0,0-1 0,0 1 0,0-1 0,-1 1 0,1 0 0,0 0 0,0 0 0,0 0 0,-1 1 0,1-1 0,0 0 0,0 1 0,0 0 0,0-1 0,-4 3 0,5-2 0,-1-1 0,1 1 0,-1 0 0,1 0 0,0 0 0,0 0 0,-1 0 0,1 0 0,0 0 0,0 0 0,0 0 0,0 0 0,0 1 0,1-1 0,-1 0 0,0 1 0,1-1 0,-1 0 0,0 1 0,1-1 0,0 1 0,-1-1 0,1 1 0,0 2 0,0-3 0,-1-1 0,1 0 0,0 1 0,0-1 0,0 0 0,0 0 0,0 1 0,0-1 0,0 0 0,0 1 0,0-1 0,0 0 0,0 1 0,1-1 0,-1 0 0,0 0 0,0 1 0,0-1 0,0 0 0,0 1 0,1-1 0,-1 0 0,0 0 0,0 1 0,0-1 0,1 0 0,-1 0 0,0 0 0,0 1 0,0-1 0,1 0 0,-1 0 0,0 0 0,1 0 0,-1 0 0,0 0 0,0 1 0,1-1 0,-1 0 0,0 0 0,1 0 0,-1 0 0,0 0 0,1 0 0,-1 0 0,0 0 0,1 0 0,-1 0 0,0 0 0,0-1 0,1 1 0,-1 0 0,0 0 0,1 0 0,-1 0 0,0 0 0,0-1 0,1 1 0,-1 0 0,0 0 0,0 0 0,0-1 0,1 1 0,-1 0 0,0 0 0,0-1 0,2 0 0,-1 0 0,0 0 0,0-1 0,0 1 0,0 0 0,0-1 0,0 1 0,0-1 0,0 1 0,-1-1 0,1 1 0,0-3 0,-1 1 0,1-1 0,-1 1 0,-1 0 0,1 0 0,0 0 0,-1-1 0,0 1 0,1 0 0,-1 0 0,-1 0 0,1 0 0,0 0 0,-1 0 0,1 1 0,-1-1 0,0 0 0,0 1 0,0-1 0,0 1 0,-1 0 0,1-1 0,0 1 0,-1 0 0,0 1 0,1-1 0,-1 0 0,0 1 0,0-1 0,0 1 0,0 0 0,0 0 0,0 0 0,0 1 0,-6-1 0,6 0 0,-1 0 0,1 1 0,0-1 0,-1 1 0,1 0 0,-1 0 0,1 1 0,-1-1 0,1 1 0,0 0 0,-1-1 0,1 2 0,0-1 0,0 0 0,-1 0 0,1 1 0,0 0 0,0 0 0,1 0 0,-1 0 0,0 0 0,1 0 0,-1 1 0,1-1 0,0 1 0,0 0 0,0 0 0,0-1 0,0 1 0,0 0 0,1 1 0,-2 4 0,2-6 0,1-1 0,-1 0 0,1 0 0,0 1 0,0-1 0,-1 0 0,1 0 0,0 1 0,0-1 0,0 0 0,0 1 0,1-1 0,-1 0 0,0 1 0,1-1 0,-1 0 0,0 0 0,1 0 0,-1 1 0,1-1 0,0 0 0,-1 0 0,1 0 0,0 0 0,0 0 0,0 0 0,0 0 0,0 0 0,0 0 0,0-1 0,0 1 0,0 0 0,0-1 0,0 1 0,0 0 0,0-1 0,1 1 0,-1-1 0,0 0 0,0 1 0,1-1 0,-1 0 0,0 0 0,3 0 0,-1 0 0,-1 0 0,1 0 0,-1 0 0,1 0 0,0-1 0,-1 1 0,1-1 0,-1 0 0,1 1 0,-1-1 0,0 0 0,1-1 0,-1 1 0,0 0 0,1-1 0,-1 1 0,0-1 0,0 0 0,0 1 0,-1-1 0,1 0 0,1-3 0,-2 4 0,0-1 0,0 0 0,-1 0 0,1 0 0,-1 1 0,1-1 0,-1 0 0,0 0 0,0 0 0,0 0 0,0 0 0,0 0 0,0 0 0,0 0 0,-1 0 0,1 1 0,0-1 0,-1 0 0,0 0 0,0 0 0,1 1 0,-1-1 0,0 0 0,0 1 0,0-1 0,-1 1 0,1-1 0,0 1 0,-1-1 0,1 1 0,-1 0 0,1 0 0,-1 0 0,1 0 0,-1 0 0,0 0 0,1 0 0,-1 0 0,0 1 0,0-1 0,0 1 0,0-1 0,0 1 0,0 0 0,1 0 0,-1 0 0,0 0 0,0 0 0,0 0 0,0 0 0,0 1 0,0-1 0,0 1 0,1-1 0,-1 1 0,0 0 0,0 0 0,1-1 0,-1 1 0,-2 2 0,-1 1 0,1 0 0,0 0 0,0 1 0,0-1 0,0 1 0,1 0 0,0 0 0,0 0 0,0 0 0,0 1 0,1-1 0,0 1 0,0-1 0,0 1 0,1 0 0,0 0 0,0 0 0,1 0 0,-1 0 0,1 0 0,1 0 0,1 11 0,-2-16 0,0 0 0,0 0 0,1 0 0,-1 0 0,0 1 0,1-1 0,-1 0 0,1 0 0,-1 0 0,1-1 0,0 1 0,-1 0 0,1 0 0,0 0 0,0 0 0,0 0 0,-1-1 0,1 1 0,0 0 0,0-1 0,0 1 0,0-1 0,0 1 0,0-1 0,0 0 0,0 1 0,0-1 0,1 0 0,-1 1 0,0-1 0,0 0 0,0 0 0,0 0 0,0 0 0,0 0 0,1-1 0,-1 1 0,0 0 0,2-1 0,-1 0 0,0 0 0,0 0 0,0 0 0,0 0 0,0-1 0,0 1 0,0-1 0,0 0 0,-1 1 0,1-1 0,-1 0 0,1 0 0,-1 0 0,0 0 0,1 0 0,-1 0 0,1-4 0,-1 2 0,0 1 0,0-1 0,-1 1 0,0-1 0,1 1 0,-1-1 0,-1 0 0,1 1 0,0-1 0,-1 1 0,0-1 0,0 1 0,0-1 0,0 1 0,0-1 0,-1 1 0,1 0 0,-1 0 0,0 0 0,0 0 0,0 0 0,-1 0 0,1 0 0,-1 1 0,1-1 0,-1 1 0,0 0 0,0 0 0,-3-2 0,3 2 0,0 0 0,0 1 0,0-1 0,0 1 0,0 0 0,0 0 0,0 0 0,0 1 0,0-1 0,0 0 0,0 1 0,-1 0 0,1 0 0,0 0 0,0 0 0,0 1 0,0-1 0,-1 1 0,1 0 0,0 0 0,0 0 0,0 0 0,0 0 0,0 1 0,1-1 0,-1 1 0,0 0 0,1 0 0,-1 0 0,1 0 0,0 0 0,-4 5 0,1-1 0,1 1 0,-1-1 0,1 1 0,1 0 0,-1 1 0,1-1 0,-2 8 0,4-13 0,1 0 0,-1 0 0,1 0 0,-1-1 0,1 1 0,0 0 0,0 0 0,0 0 0,0 0 0,0 0 0,1 0 0,-1 0 0,0 0 0,1 0 0,-1-1 0,1 1 0,0 0 0,0 0 0,0-1 0,0 1 0,0 0 0,0-1 0,0 1 0,0-1 0,0 1 0,1-1 0,-1 0 0,1 1 0,-1-1 0,1 0 0,-1 0 0,1 0 0,3 1 0,0 0-105,0 0 0,-1-1 0,1 0 0,0 0 0,-1 0 0,1-1 0,0 1 0,0-1 0,0 0 0,-1-1 0,1 1 0,6-2 0,7-4-6721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1:47.122"/>
    </inkml:context>
    <inkml:brush xml:id="br0">
      <inkml:brushProperty name="width" value="0.1" units="cm"/>
      <inkml:brushProperty name="height" value="0.1" units="cm"/>
      <inkml:brushProperty name="color" value="#008C3A"/>
    </inkml:brush>
  </inkml:definitions>
  <inkml:trace contextRef="#ctx0" brushRef="#br0">12 23 24575,'-1'0'0,"1"0"0,0 0 0,-1 0 0,1 0 0,-1 0 0,1 0 0,-1 0 0,1 0 0,0 0 0,-1 0 0,1 0 0,-1 1 0,1-1 0,0 0 0,-1 0 0,1 0 0,-1 1 0,1-1 0,0 0 0,-1 0 0,1 1 0,0-1 0,0 0 0,-1 1 0,1-1 0,0 0 0,0 1 0,-1-1 0,1 0 0,0 1 0,0-1 0,-1 1 0,5 15 0,14 13 0,-14-25 0,0 1 0,0-1 0,1 0 0,-1 0 0,1 0 0,0-1 0,0 0 0,0 0 0,0 0 0,0 0 0,1-1 0,-1 0 0,8 2 0,-9-4 0,-1 1 0,1-1 0,-1 0 0,1 0 0,0 0 0,-1-1 0,1 1 0,-1-1 0,1 0 0,-1 0 0,0 0 0,1 0 0,-1-1 0,0 1 0,0-1 0,0 0 0,0 0 0,0 0 0,0 0 0,0 0 0,-1-1 0,1 1 0,2-5 0,-3 5 0,-1 0 0,1 0 0,-1 0 0,0 0 0,0 0 0,0 0 0,0 0 0,0 0 0,0-1 0,0 1 0,-1 0 0,1 0 0,-1-1 0,0 1 0,0 0 0,1-1 0,-2 1 0,1-1 0,0 1 0,0 0 0,-1-1 0,1 1 0,-1 0 0,0 0 0,0-1 0,0 1 0,0 0 0,0 0 0,0 0 0,0 0 0,-1 0 0,1 0 0,-1 1 0,1-1 0,-1 0 0,0 1 0,0-1 0,0 1 0,1 0 0,-1-1 0,-1 1 0,1 0 0,0 0 0,0 0 0,0 1 0,-1-1 0,1 0 0,0 1 0,0 0 0,-1-1 0,1 1 0,-1 0 0,1 0 0,0 0 0,-1 1 0,-3 0 0,1 0 0,0 1 0,0 0 0,1 0 0,-1 0 0,0 0 0,1 1 0,0 0 0,0 0 0,0 0 0,0 0 0,0 1 0,1-1 0,-1 1 0,1 0 0,0 0 0,0 1 0,-3 6 0,4-9 0,1 0 0,0 1 0,0-1 0,0 0 0,0 1 0,0-1 0,1 0 0,-1 1 0,1-1 0,0 1 0,0-1 0,-1 1 0,2-1 0,-1 1 0,0-1 0,0 1 0,1-1 0,-1 1 0,1-1 0,0 0 0,0 1 0,0-1 0,0 0 0,0 1 0,0-1 0,1 0 0,-1 0 0,1 0 0,-1 0 0,1-1 0,0 1 0,0 0 0,0-1 0,0 1 0,0-1 0,4 3 0,-1-3 0,-1 1 0,0-1 0,0 0 0,1 0 0,-1 0 0,0-1 0,1 1 0,-1-1 0,1 0 0,-1 0 0,1-1 0,-1 1 0,0-1 0,1 0 0,-1 0 0,0-1 0,6-2 0,-3 1 0,0 0 0,0 0 0,-1-1 0,0 0 0,1 0 0,-1-1 0,-1 1 0,1-1 0,7-9 0,-12 12 0,0 1 0,0 0 0,0 0 0,0 0 0,-1-1 0,1 1 0,0 0 0,-1-1 0,1 1 0,-1-1 0,1-2 0,-1 4 0,0 0 0,0-1 0,0 1 0,0-1 0,0 1 0,-1-1 0,1 1 0,0-1 0,0 1 0,0-1 0,0 1 0,-1 0 0,1-1 0,0 1 0,0-1 0,-1 1 0,1 0 0,0-1 0,-1 1 0,1 0 0,0-1 0,-1 1 0,1 0 0,-1-1 0,0 1 0,-1-1 0,1 1 0,-1-1 0,0 1 0,1 0 0,-1 0 0,1 0 0,-1 0 0,0 0 0,1 0 0,-1 0 0,1 1 0,-1-1 0,0 0 0,1 1 0,-1-1 0,1 1 0,0 0 0,-3 1 0,-6 4 0,0 1 0,1 0 0,-1 1 0,1 0 0,1 0 0,0 1 0,0 0 0,1 1 0,0-1 0,0 1 0,-4 11 0,10-19 0,0-1 0,0 0 0,1 1 0,-1-1 0,1 0 0,-1 1 0,1-1 0,-1 1 0,1-1 0,0 1 0,0-1 0,0 1 0,0-1 0,0 1 0,0-1 0,0 1 0,0-1 0,1 1 0,-1-1 0,0 1 0,1-1 0,-1 0 0,2 2 0,-1-1 0,0-1 0,1 0 0,-1 1 0,1-1 0,-1 0 0,1 0 0,-1 0 0,1 0 0,0 0 0,0 0 0,-1-1 0,1 1 0,0 0 0,0-1 0,3 1 0,2 0 0,1 0 0,0-1 0,-1 0 0,1 0 0,0-1 0,-1 0 0,15-3 0,-13 0 0,1 0 0,-1 0 0,0-1 0,0 0 0,-1 0 0,16-14 0,-21 17 0,-1 0 0,1 0 0,-1 0 0,0 0 0,1-1 0,-1 1 0,0-1 0,0 0 0,-1 0 0,1 1 0,-1-1 0,1 0 0,-1 0 0,0 0 0,0-1 0,0 1 0,0 0 0,-1 0 0,0-1 0,1 1 0,-1 0 0,0 0 0,0-1 0,-2-4 0,2 6 0,0 1 0,0 0 0,-1 0 0,1 0 0,-1 0 0,1 0 0,-1 0 0,1 0 0,-1 0 0,0 0 0,0 0 0,1 0 0,-1 1 0,0-1 0,0 0 0,0 0 0,0 1 0,0-1 0,0 0 0,0 1 0,0-1 0,0 1 0,0 0 0,0-1 0,0 1 0,-1-1 0,-1 1 0,1 0 0,-1 1 0,1-1 0,0 0 0,-1 1 0,1-1 0,-1 1 0,1 0 0,0 0 0,0 0 0,-4 2 0,-2 2 0,1 0 0,0 0 0,1 1 0,-1 0 0,1 0 0,-7 8 0,10-9 0,0-1 0,1 1 0,-1 0 0,1 0 0,0 0 0,0 0 0,1 0 0,0 0 0,0 1 0,0-1 0,0 0 0,1 9 0,0-12 0,0 0 0,0 0 0,0 0 0,0-1 0,1 1 0,-1 0 0,1 0 0,-1 0 0,1-1 0,0 1 0,0 0 0,0-1 0,0 1 0,0 0 0,0-1 0,0 1 0,0-1 0,1 0 0,-1 1 0,0-1 0,1 0 0,-1 0 0,1 0 0,0 0 0,-1 0 0,1 0 0,0-1 0,-1 1 0,1 0 0,0-1 0,0 1 0,0-1 0,0 0 0,-1 0 0,1 0 0,0 0 0,0 0 0,2 0 0,10-1 0,-1-1 0,0-1 0,0 0 0,0-1 0,0 0 0,-1-1 0,0 0 0,0-1 0,0 0 0,17-13 0,-27 17 0,0 1 0,0-1 0,0 0 0,-1 0 0,1 0 0,0 0 0,-1 0 0,3-4 0,-4 5 0,0 1 0,1 0 0,-1-1 0,0 1 0,0-1 0,0 1 0,0-1 0,0 1 0,0 0 0,0-1 0,0 1 0,0-1 0,0 1 0,0-1 0,0 1 0,0 0 0,0-1 0,0 1 0,0-1 0,-1 1 0,1-1 0,0 1 0,-1-1 0,1 1 0,-1-1 0,0 1 0,1-1 0,-1 1 0,0 0 0,1-1 0,-1 1 0,0 0 0,1 0 0,-1-1 0,0 1 0,0 0 0,1 0 0,-1 0 0,0 0 0,1 0 0,-2 0 0,-5 1 0,0 0 0,1 0 0,-1 1 0,0 0 0,1 0 0,0 1 0,-1-1 0,1 1 0,0 1 0,0-1 0,-8 8 0,7-7 0,1 1 0,0 0 0,0 1 0,1 0 0,0 0 0,0 0 0,0 0 0,0 1 0,-5 12 0,9-18 0,1 0 0,-1 0 0,0 1 0,1-1 0,0 0 0,-1 1 0,1-1 0,0 1 0,0-1 0,0 0 0,0 1 0,0-1 0,0 1 0,0-1 0,0 0 0,0 1 0,1-1 0,-1 0 0,1 2 0,0-2 0,0 0 0,-1 0 0,1 0 0,0 0 0,0-1 0,0 1 0,0 0 0,0-1 0,0 1 0,0-1 0,0 1 0,0-1 0,0 1 0,0-1 0,0 0 0,0 1 0,0-1 0,2 0 0,2 1 0,0-1 0,0-1 0,0 1 0,0-1 0,0 1 0,0-1 0,0-1 0,-1 1 0,7-3 0,2-2 0,-1-1 0,15-10 0,-23 15 0,0-1 0,0 0 0,0-1 0,-1 1 0,1-1 0,-1 1 0,0-1 0,0 0 0,-1 0 0,3-5 0,-4 8 0,-1 0 0,1 1 0,-1-1 0,0 0 0,1 0 0,-1 0 0,0 0 0,0 0 0,1 0 0,-1 0 0,0 1 0,0-1 0,0 0 0,0 0 0,0 0 0,-1 0 0,1 0 0,0 0 0,0 0 0,-1-1 0,0 2 0,1-1 0,-1 1 0,1-1 0,-1 1 0,1-1 0,-1 1 0,0 0 0,1-1 0,-1 1 0,0 0 0,1-1 0,-1 1 0,0 0 0,1 0 0,-1 0 0,0 0 0,1 0 0,-1 0 0,0 0 0,0 0 0,-4 0 0,1 1 0,-1 0 0,1 0 0,0 0 0,-1 0 0,1 1 0,-5 2 0,0 1 0,-1 1 0,1 0 0,0 1 0,-11 11 0,17-16 0,1 1 0,-1-1 0,1 1 0,-1 0 0,1-1 0,0 1 0,0 0 0,0 1 0,0-1 0,1 0 0,-1 0 0,1 1 0,0-1 0,0 1 0,0-1 0,1 1 0,-1 4 0,1-7 0,0 1 0,1-1 0,-1 0 0,1 0 0,-1 1 0,1-1 0,-1 0 0,1 0 0,0 0 0,0 0 0,0 0 0,-1 0 0,1 0 0,0 0 0,0 0 0,0 0 0,0 0 0,1-1 0,-1 1 0,0 0 0,0-1 0,0 1 0,1-1 0,-1 1 0,0-1 0,1 0 0,-1 1 0,0-1 0,1 0 0,-1 0 0,0 0 0,1 0 0,-1 0 0,0 0 0,1-1 0,1 1 0,7-2 0,1 1 0,-1-2 0,14-4 0,-19 6 0,21-8 0,48-26 0,-57 27 0,-15 7 0,1 0 0,-1 0 0,0 0 0,0-1 0,0 1 0,0 0 0,-1-1 0,1 1 0,0-1 0,-1 0 0,1 0 0,-1 1 0,1-1 0,-1 0 0,0 0 0,0 0 0,1-1 0,-2 1 0,2-4 0,-1 6 0,-1 0 0,0-1 0,0 1 0,0 0 0,0-1 0,0 1 0,0 0 0,0-1 0,0 1 0,0 0 0,0-1 0,0 1 0,-1 0 0,1-1 0,0 1 0,0 0 0,0 0 0,0-1 0,0 1 0,-1 0 0,1 0 0,0-1 0,0 1 0,0 0 0,-1 0 0,1-1 0,0 1 0,0 0 0,-1 0 0,1 0 0,0 0 0,-1-1 0,1 1 0,0 0 0,0 0 0,-1 0 0,1 0 0,0 0 0,-1 0 0,1 0 0,0 0 0,-1 0 0,1 0 0,0 0 0,-1 0 0,1 0 0,0 0 0,-1 0 0,1 0 0,0 0 0,-1 0 0,1 0 0,0 1 0,0-1 0,-1 0 0,1 0 0,0 0 0,0 1 0,-1-1 0,-19 11 0,19-11 0,-5 4 0,1 0 0,0 1 0,0-1 0,-8 10 0,12-12 0,0-1 0,0 0 0,0 1 0,0-1 0,0 1 0,1-1 0,-1 1 0,0-1 0,1 1 0,-1-1 0,1 3 0,0-3 0,0 0 0,0 0 0,0-1 0,0 1 0,0 0 0,0 0 0,1-1 0,-1 1 0,0 0 0,1-1 0,-1 1 0,0 0 0,1-1 0,-1 1 0,1-1 0,-1 1 0,1 0 0,-1-1 0,1 1 0,-1-1 0,1 0 0,0 1 0,-1-1 0,1 1 0,-1-1 0,2 1 0,1-1 0,-1 1 0,1 0 0,-1-1 0,0 0 0,1 0 0,-1 1 0,1-1 0,-1-1 0,1 1 0,-1 0 0,1-1 0,-1 1 0,0-1 0,1 0 0,-1 1 0,0-1 0,1 0 0,-1-1 0,0 1 0,0 0 0,0-1 0,0 1 0,0-1 0,2-2 0,-2 3 0,0-1 0,0 0 0,-1 0 0,1 1 0,0-1 0,-1 0 0,0 0 0,1 0 0,-1-1 0,0 1 0,0 0 0,0 0 0,0-1 0,-1 1 0,1 0 0,0-1 0,-1 1 0,0-1 0,0 1 0,0-1 0,0 1 0,0 0 0,0-1 0,-1-2 0,-1 0 0,-1-1 0,0 1 0,0 0 0,-1 0 0,1 0 0,-1 0 0,0 0 0,-1 1 0,1 0 0,-1 0 0,1 0 0,-1 1 0,0-1 0,-1 1 0,-5-3 0,4 3 0,-1 0 0,0 0 0,0 0 0,1 1 0,-2 0 0,1 0 0,0 1 0,0 0 0,0 1 0,-15 0 0,-5 3 0,1 2 0,-31 8 0,50-11 0,1 0 0,-1 1 0,1 0 0,-1 0 0,1 1 0,0 0 0,0 0 0,1 1 0,-1 0 0,1 0 0,0 0 0,-5 7 0,10-11 0,0 1 0,0-1 0,0 0 0,0 0 0,1 1 0,-1-1 0,0 1 0,1-1 0,-1 1 0,1-1 0,0 0 0,-1 3 0,5 0 0,8-8 0,-8 1 0,1 0 0,-1 0 0,0-1 0,0 1 0,0-1 0,0 0 0,-1 0 0,1 0 0,-1 0 0,0-1 0,-1 1 0,1-1 0,-1 0 0,2-5 0,-3 7 0,0 0 0,0 0 0,-1 0 0,0 0 0,0-1 0,1 1 0,-2 0 0,1 0 0,0 0 0,-1 0 0,1 0 0,-1 0 0,0 0 0,0 0 0,0 0 0,-1 0 0,1 0 0,0 1 0,-1-1 0,0 0 0,0 1 0,0-1 0,0 1 0,0 0 0,-4-4 0,1 2 0,1 0 0,-1 1 0,0-1 0,0 1 0,0 0 0,0 0 0,-1 1 0,-7-4 0,10 6 0,1-1 0,-1 1 0,0-1 0,1 1 0,-1 0 0,0 0 0,1 0 0,-1 1 0,0-1 0,1 0 0,-1 1 0,0 0 0,1 0 0,-1 0 0,1 0 0,0 0 0,-1 0 0,1 1 0,0-1 0,0 1 0,-3 1 0,0 2 0,-1-1 0,1 1 0,-1 1 0,2-1 0,-1 1 0,0-1 0,1 1 0,0 1 0,1-1 0,-5 10 0,8-16 0,0 0 0,0 0 0,0 0 0,0 0 0,0 0 0,0 1 0,0-1 0,0 0 0,0 0 0,-1 0 0,1 0 0,0 1 0,0-1 0,0 0 0,0 0 0,0 0 0,0 0 0,0 1 0,0-1 0,0 0 0,0 0 0,0 0 0,1 0 0,-1 1 0,0-1 0,0 0 0,0 0 0,0 0 0,0 0 0,0 0 0,0 1 0,0-1 0,0 0 0,0 0 0,1 0 0,-1 0 0,0 0 0,0 0 0,0 0 0,0 1 0,1-1 0,6-3 0,9-11 0,-13 10 31,0-1 0,0 0 0,-1 0 0,0 0 0,0-1 0,0 1 0,-1 0 0,0-1 1,0 1-1,1-8 0,-2 12-71,0-1 0,0 1 1,1-1-1,-1 1 0,0-1 0,0 1 1,-1-1-1,1 1 0,0 0 1,0-1-1,-1 1 0,1-1 1,-1 1-1,1-1 0,-1 1 1,1 0-1,-1 0 0,0-1 0,0 1 1,0 0-1,0 0 0,0 0 1,0 0-1,0 0 0,0 0 1,0 0-1,0 0 0,0 0 1,-1 0-1,1 1 0,0-1 1,-1 0-1,1 1 0,-1-1 0,1 1 1,0 0-1,-1-1 0,1 1 1,-1 0-1,1 0 0,-1 0 1,-1 0-1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2:07.617"/>
    </inkml:context>
    <inkml:brush xml:id="br0">
      <inkml:brushProperty name="width" value="0.05" units="cm"/>
      <inkml:brushProperty name="height" value="0.05" units="cm"/>
      <inkml:brushProperty name="color" value="#E71224"/>
    </inkml:brush>
  </inkml:definitions>
  <inkml:trace contextRef="#ctx0" brushRef="#br0">258 449 24575,'6'0'0,"-1"-1"0,0 0 0,1 0 0,-1 0 0,6-3 0,5-7 0,-15 10 0,-1 1 0,0-1 0,1 1 0,-1 0 0,0-1 0,0 1 0,0-1 0,0 1 0,1-1 0,-1 1 0,0-1 0,0 1 0,0-1 0,0 1 0,0-1 0,0 1 0,0-1 0,0 1 0,0-1 0,-1 1 0,1-1 0,0 1 0,0-1 0,0 1 0,0-1 0,-1 1 0,1 0 0,0-1 0,-1 1 0,1-1 0,-4-2 0,1 1 0,0 0 0,-1 0 0,0 0 0,1 0 0,-1 1 0,0-1 0,0 1 0,0 0 0,0 0 0,0 1 0,-6-1 0,-10-3 0,3-1 0,-1 1 0,1 1 0,-36-2 0,48 5 0,0 1 0,0-1 0,0 1 0,0 0 0,0 0 0,0 0 0,0 1 0,-6 2 0,8-2 0,1-1 0,0 1 0,-1-1 0,1 1 0,0 0 0,0-1 0,0 1 0,1 0 0,-1 1 0,0-1 0,1 0 0,-1 0 0,1 1 0,0-1 0,0 1 0,-2 4 0,2-6 0,1 1 0,0 0 0,-1 0 0,1 0 0,0 0 0,0 0 0,0 0 0,0 0 0,0-1 0,0 1 0,0 0 0,1 0 0,-1 0 0,1 0 0,-1 0 0,1-1 0,0 1 0,0 0 0,1 2 0,0-2 0,0 1 0,1-1 0,-1 1 0,1-1 0,-1 0 0,1 0 0,0 0 0,0 0 0,0 0 0,4 1 0,-1 0 0,1-1 0,0 0 0,-1 0 0,1 0 0,0-1 0,0 0 0,0 0 0,0-1 0,0 0 0,7-1 0,-5 0 0,0-1 0,-1-1 0,0 1 0,1-1 0,-1 0 0,0-1 0,13-8 0,-20 11 0,1 0 0,-1 0 0,1 0 0,-1 0 0,1 0 0,-1-1 0,0 1 0,0 0 0,0-1 0,1 1 0,-1-1 0,-1 0 0,1 1 0,0-1 0,0 0 0,-1 1 0,1-1 0,-1 0 0,1 0 0,-1 1 0,0-1 0,1 0 0,-1 0 0,0 0 0,0 0 0,-1 1 0,1-1 0,0 0 0,-1 0 0,1 0 0,-1 1 0,1-1 0,-1 0 0,0 1 0,0-1 0,1 0 0,-1 1 0,0-1 0,-1 1 0,1-1 0,-2-1 0,-3-3 0,1 0 0,-1 0 0,1 1 0,-2 0 0,1 1 0,0-1 0,-1 1 0,0 0 0,-10-4 0,14 7 0,1 0 0,0 0 0,0 0 0,-1 1 0,1-1 0,-1 1 0,1 0 0,0-1 0,-1 1 0,1 0 0,-1 0 0,1 1 0,-1-1 0,1 0 0,0 1 0,-1 0 0,1-1 0,0 1 0,-1 0 0,1 0 0,0 0 0,0 1 0,0-1 0,0 0 0,0 1 0,0-1 0,0 1 0,1 0 0,-1 0 0,0-1 0,1 1 0,0 0 0,-1 0 0,0 4 0,0-2 0,0 0 0,0 0 0,1 0 0,0 0 0,0 0 0,0 1 0,0-1 0,1 0 0,0 1 0,0-1 0,0 1 0,0-1 0,1 0 0,0 1 0,-1-1 0,2 0 0,1 6 0,-2-8 0,0 1 0,0-1 0,0 1 0,1-1 0,-1 0 0,1 0 0,-1 0 0,1 1 0,0-1 0,0-1 0,0 1 0,0 0 0,0 0 0,0-1 0,0 0 0,1 1 0,-1-1 0,0 0 0,1 0 0,-1 0 0,1 0 0,-1 0 0,1-1 0,0 1 0,-1-1 0,1 0 0,0 0 0,-1 0 0,5 0 0,3-2 0,1 0 0,-1 0 0,1-1 0,-1 0 0,0-1 0,0 0 0,-1 0 0,1-1 0,-1 0 0,10-8 0,-16 10 0,1 1 0,-1-1 0,0 0 0,0 0 0,0 0 0,0 0 0,0 0 0,-1-1 0,0 1 0,1-1 0,-1 0 0,-1 0 0,1 0 0,0 0 0,-1 0 0,0 0 0,0 0 0,0 0 0,-1 0 0,1 0 0,-1-1 0,0 1 0,0 0 0,0 0 0,-1-1 0,1 1 0,-3-5 0,2 4 0,0 1 0,-1 0 0,1-1 0,-1 1 0,0 0 0,-1 0 0,1 0 0,-1 1 0,1-1 0,-1 0 0,0 1 0,0 0 0,-1 0 0,1 0 0,-1 0 0,1 0 0,-1 1 0,0-1 0,0 1 0,0 0 0,-1 1 0,1-1 0,0 1 0,0-1 0,-1 1 0,1 0 0,-1 1 0,1-1 0,-1 1 0,0 0 0,1 0 0,-1 1 0,1-1 0,-1 1 0,1 0 0,-1 0 0,1 0 0,0 1 0,0 0 0,-1-1 0,1 1 0,0 1 0,1-1 0,-1 1 0,0-1 0,-3 5 0,5-5 0,0-1 0,0 1 0,0 0 0,0 0 0,0 0 0,1 0 0,-1 0 0,1 0 0,-1 1 0,1-1 0,0 0 0,0 1 0,0-1 0,0 1 0,1 0 0,-1-1 0,0 1 0,1-1 0,0 1 0,0 0 0,0-1 0,0 1 0,0 0 0,0-1 0,1 1 0,-1-1 0,1 1 0,0 0 0,0-1 0,0 0 0,0 1 0,0-1 0,1 1 0,-1-1 0,1 0 0,-1 0 0,3 2 0,-1 0 0,-1-2 0,1 1 0,0 0 0,0-1 0,0 1 0,1-1 0,-1 0 0,0 0 0,1 0 0,0 0 0,-1-1 0,1 1 0,0-1 0,0 0 0,0 0 0,0-1 0,-1 1 0,1-1 0,0 0 0,0 0 0,0 0 0,0 0 0,0-1 0,7-1 0,-4-1 0,-1-1 0,1 1 0,-1-1 0,0 0 0,-1-1 0,1 0 0,-1 1 0,0-2 0,0 1 0,0-1 0,-1 1 0,0-1 0,5-9 0,-7 12 0,-1-1 0,1 1 0,-1 0 0,0-1 0,1 0 0,-2 1 0,1-1 0,0 0 0,-1 1 0,0-1 0,0 0 0,0-4 0,0 5 0,-1 1 0,0 0 0,1-1 0,-1 1 0,0 0 0,0 0 0,0-1 0,-1 1 0,1 0 0,-1 0 0,1 0 0,-1 1 0,1-1 0,-1 0 0,0 0 0,0 1 0,0-1 0,0 1 0,0 0 0,-3-2 0,2 2 0,1 0 0,-1 0 0,0 0 0,0 0 0,0 0 0,0 1 0,0-1 0,0 1 0,0 0 0,0 0 0,-1 0 0,1 0 0,0 0 0,0 1 0,0-1 0,-5 3 0,2-1 0,1 0 0,0 1 0,0-1 0,0 1 0,0 1 0,1-1 0,-1 1 0,1-1 0,-5 6 0,5-5 0,0 1 0,0 0 0,1 0 0,0 0 0,-1 0 0,2 0 0,-1 1 0,-3 8 0,6-11 0,-1 0 0,0 1 0,0-1 0,1 0 0,0 0 0,-1 0 0,1 0 0,1 1 0,-1-1 0,0 0 0,1 0 0,0 0 0,-1 0 0,1 1 0,3 4 0,-3-5 0,1-1 0,0 1 0,0-1 0,0 0 0,0 0 0,1 0 0,-1 0 0,1 0 0,-1 0 0,1-1 0,-1 1 0,1-1 0,0 0 0,0 1 0,0-1 0,0-1 0,-1 1 0,1 0 0,0-1 0,1 1 0,-1-1 0,0 0 0,0 0 0,0 0 0,0-1 0,0 1 0,0-1 0,3 0 0,2-1 0,1 0 0,-1-1 0,1 1 0,-1-2 0,0 1 0,-1-1 0,1 0 0,12-10 0,-18 13 0,-1 0 0,1-1 0,0 1 0,-1-1 0,0 1 0,1-1 0,-1 1 0,0-1 0,0 0 0,0 0 0,0 0 0,0 0 0,0 0 0,0 0 0,-1 0 0,1 0 0,-1 0 0,1-4 0,-1 5 0,0 1 0,-1-1 0,1 0 0,0 1 0,0-1 0,0 0 0,-1 1 0,1-1 0,0 0 0,-1 1 0,1-1 0,0 1 0,-1-1 0,1 1 0,-1-1 0,1 1 0,-1-1 0,1 1 0,-1-1 0,1 1 0,-1-1 0,0 1 0,-1-1 0,1 1 0,-1-1 0,0 1 0,0-1 0,1 1 0,-1 0 0,0 0 0,0 0 0,1 0 0,-1 0 0,0 0 0,-2 1 0,-2 0 0,0 1 0,0 0 0,0 0 0,0 1 0,0 0 0,1 0 0,-1 0 0,1 1 0,-6 4 0,8-6 0,0 1 0,0-1 0,0 1 0,1 0 0,-1 0 0,1 0 0,0 0 0,-1 0 0,1 1 0,1-1 0,-1 0 0,0 1 0,1 0 0,0-1 0,-2 8 0,3-10 0,0 0 0,0 0 0,0 0 0,0 0 0,0 0 0,0 1 0,0-1 0,1 0 0,-1 0 0,0 0 0,1 0 0,-1 0 0,0 0 0,1 0 0,0 0 0,-1 0 0,1 0 0,-1 0 0,1 0 0,0 0 0,0-1 0,-1 1 0,2 1 0,0-1 0,0 0 0,0 0 0,0 0 0,0-1 0,0 1 0,0-1 0,0 1 0,0-1 0,1 0 0,-1 1 0,3-1 0,4-1 0,0 0 0,0 0 0,-1-1 0,16-5 0,-14 4 0,-1-1 0,0 0 0,0 0 0,0-1 0,0 0 0,-1-1 0,8-6 0,-15 11 0,1 0 0,0-1 0,-1 1 0,0-1 0,1 1 0,-1-1 0,0 0 0,0 1 0,0-1 0,0 0 0,0 0 0,0 0 0,-1 1 0,1-1 0,0 0 0,-1 0 0,0 0 0,1 0 0,-1 0 0,0 0 0,0 0 0,0-1 0,0 1 0,-1 0 0,1 0 0,0 0 0,-1 0 0,1 1 0,-1-1 0,0 0 0,0 0 0,0 0 0,0 0 0,0 1 0,0-1 0,0 0 0,-1 1 0,1-1 0,0 1 0,-4-3 0,4 3 0,0-1 0,-1 1 0,0-1 0,1 1 0,-1 0 0,0 0 0,0 0 0,0 0 0,0 0 0,0 0 0,0 0 0,0 1 0,0-1 0,0 1 0,0-1 0,0 1 0,0 0 0,0 0 0,-3 0 0,2 0 0,-1 1 0,1 0 0,-1 0 0,1 0 0,0 1 0,0-1 0,0 1 0,0-1 0,0 1 0,-5 4 0,0 1 0,1 0 0,0 0 0,1 1 0,-1-1 0,2 1 0,-1 1 0,-6 13 0,11-21 0,0 0 0,1 1 0,-1-1 0,0 1 0,1-1 0,0 0 0,-1 1 0,1-1 0,0 1 0,-1-1 0,1 1 0,0 0 0,0-1 0,0 1 0,1-1 0,-1 1 0,0-1 0,0 1 0,1-1 0,0 3 0,0-3 0,0 0 0,0 0 0,0 0 0,0 0 0,0 0 0,0 0 0,0 0 0,1 0 0,-1-1 0,0 1 0,0 0 0,1-1 0,-1 1 0,0-1 0,1 1 0,-1-1 0,3 0 0,2 1 0,0 0 0,0-1 0,0 0 0,0 0 0,0-1 0,0 0 0,0 0 0,11-3 0,-11 1 0,1 0 0,-1 1 0,0-2 0,0 1 0,7-6 0,-11 7 0,0 1 0,0-1 0,0 1 0,-1-1 0,1 0 0,-1 0 0,1 0 0,-1 0 0,0 0 0,1 0 0,-1 0 0,0 0 0,-1 0 0,1-1 0,0 1 0,0 0 0,0-5 0,-1 6 0,0 1 0,0-1 0,0 1 0,0 0 0,0-1 0,0 1 0,0-1 0,0 1 0,-1-1 0,1 1 0,0-1 0,0 1 0,0-1 0,0 1 0,-1 0 0,1-1 0,0 1 0,0-1 0,-1 1 0,1 0 0,0-1 0,-1 1 0,1 0 0,0-1 0,-1 1 0,1 0 0,0 0 0,-1-1 0,1 1 0,-1 0 0,0 0 0,-16 1 0,-16 13 0,25-9 0,1 0 0,1 0 0,-1 1 0,1-1 0,0 2 0,-7 8 0,12-14 0,-1 1 0,1-1 0,0 1 0,0-1 0,0 1 0,0 0 0,0 0 0,0-1 0,0 1 0,1 0 0,-1 0 0,1 0 0,-1 0 0,1 0 0,0 0 0,-1 0 0,1 0 0,0 0 0,0 0 0,1 0 0,-1 0 0,0 0 0,1 0 0,-1 0 0,1-1 0,0 1 0,-1 0 0,1 0 0,0 0 0,0-1 0,0 1 0,2 2 0,-1-3 0,-1 0 0,1 0 0,-1 0 0,1 0 0,-1-1 0,1 1 0,0 0 0,-1-1 0,1 1 0,0-1 0,0 0 0,-1 1 0,1-1 0,0 0 0,0 0 0,0 0 0,-1 0 0,1-1 0,0 1 0,0 0 0,-1-1 0,4-1 0,1 0 0,1 0 0,-1-1 0,0 0 0,9-5 0,16-16 0,-29 23 0,-1 0 0,1-1 0,0 0 0,-1 1 0,1-1 0,-1 0 0,0 0 0,1 0 0,-1 0 0,0 0 0,0 0 0,0 0 0,1-4 0,-2 6 0,0-1 0,0 1 0,0 0 0,-1-1 0,1 1 0,0-1 0,0 1 0,0 0 0,0-1 0,0 1 0,0 0 0,-1 0 0,1-1 0,0 1 0,0 0 0,0-1 0,-1 1 0,1 0 0,0 0 0,0-1 0,-1 1 0,1 0 0,0 0 0,-1 0 0,1-1 0,0 1 0,-1 0 0,1 0 0,0 0 0,-1 0 0,1 0 0,0 0 0,-1 0 0,1 0 0,0-1 0,-1 1 0,1 0 0,0 1 0,-1-1 0,1 0 0,-1 0 0,1 0 0,0 0 0,-1 0 0,1 0 0,-1 1 0,-17 4 0,-1 5 0,0 1 0,1 1 0,-18 15 0,-26 16 0,57-39 0,0-1 0,-1 1 0,0-1 0,1 0 0,-1-1 0,0 1 0,-1-1 0,1 0 0,0-1 0,-1 0 0,1 0 0,-1 0 0,1 0 0,-1-1 0,1 0 0,-1-1 0,-10-1 0,7-1 0,1 1 0,-1-1 0,1-1 0,0 1 0,0-2 0,0 1 0,0-1 0,1-1 0,0 1 0,0-2 0,0 1 0,-11-13 0,26 25 0,0-1 0,0 0 0,0-1 0,1 1 0,-1-1 0,1-1 0,0 0 0,0 0 0,0 0 0,1-1 0,-1 0 0,1-1 0,-1 0 0,1 0 0,-1-1 0,1 0 0,-1 0 0,16-3 0,7-5 0,40-15 0,-61 19 0,0 0 0,0-1 0,0-1 0,0 1 0,-1-2 0,0 1 0,12-12 0,-19 15 0,1 0 0,-1 0 0,0-1 0,-1 1 0,1 0 0,0-1 0,-1 1 0,2-7 0,-3 10 0,0-1 0,1 0 0,-1 0 0,0 0 0,0 1 0,0-1 0,0 0 0,0 0 0,0 1 0,0-1 0,-1 0 0,1 0 0,0 1 0,0-1 0,0 0 0,-1 0 0,1 1 0,0-1 0,-1-1 0,0 2 0,0 0 0,0-1 0,1 1 0,-1-1 0,0 1 0,0 0 0,1 0 0,-1-1 0,0 1 0,0 0 0,0 0 0,0 0 0,0 0 0,1 0 0,-1 0 0,0 0 0,0 0 0,0 0 0,0 0 0,1 1 0,-1-1 0,-1 1 0,0-1 0,1 1 0,-1-1 0,1 1 0,0-1 0,-1 1 0,1 0 0,0 0 0,0 0 0,-1-1 0,1 1 0,0 0 0,0 1 0,0-1 0,0 0 0,0 0 0,0 0 0,0 1 0,1-1 0,-1 0 0,0 1 0,1-1 0,-1 1 0,1-1 0,-1 0 0,1 1 0,0-1 0,0 1 0,0 1 0,0-2 0,0 0 0,0 1 0,0-1 0,0 0 0,1 0 0,-1 0 0,0 0 0,1 0 0,-1 0 0,1 0 0,-1 0 0,1 0 0,0 0 0,-1 0 0,1 0 0,0 0 0,0 0 0,0 0 0,-1-1 0,1 1 0,0 0 0,0-1 0,0 1 0,0 0 0,0-1 0,1 1 0,-1-1 0,0 0 0,0 1 0,0-1 0,0 0 0,0 0 0,0 0 0,1 0 0,-1 0 0,0 0 0,1 0 0,2 0 0,0-1 0,0 1 0,-1-1 0,1 0 0,-1 0 0,1 0 0,0-1 0,-1 1 0,0-1 0,1 0 0,-1 0 0,0 0 0,0 0 0,0 0 0,0-1 0,-1 1 0,1-1 0,-1 0 0,1 0 0,-1 0 0,0 0 0,0 0 0,0-1 0,-1 1 0,1 0 0,-1-1 0,0 1 0,0-1 0,0 0 0,0 1 0,-1-1 0,1 0 0,-1 0 0,0 1 0,0-1 0,0 0 0,-1 1 0,1-1 0,-1 0 0,0 1 0,0-1 0,0 0 0,-1 1 0,1-1 0,-3-2 0,0 0 0,0 0 0,-1 1 0,1-1 0,-1 1 0,0 0 0,-1 1 0,1 0 0,-1-1 0,-7-2 0,-7-4 0,-31-11 0,48 20 0,0 1 0,-1 0 0,1 0 0,-1 1 0,1-1 0,-1 1 0,0 0 0,1 0 0,-1 0 0,0 0 0,1 1 0,-1-1 0,0 1 0,1 0 0,-1 0 0,1 0 0,-1 1 0,1-1 0,0 1 0,0 0 0,0 0 0,0 0 0,0 0 0,0 0 0,0 1 0,0-1 0,1 1 0,0 0 0,-1 0 0,1 0 0,0 0 0,0 0 0,1 0 0,-1 1 0,1-1 0,-1 0 0,1 1 0,0-1 0,0 1 0,1 0 0,-1-1 0,1 1 0,0 0 0,0-1 0,0 5 0,0-5 0,1 0 0,-1 0 0,1 0 0,-1-1 0,1 1 0,0 0 0,0-1 0,0 1 0,0-1 0,1 1 0,-1-1 0,1 1 0,-1-1 0,1 0 0,0 0 0,0 0 0,0 0 0,0 0 0,0 0 0,0 0 0,1-1 0,-1 1 0,0-1 0,1 0 0,0 0 0,-1 0 0,1 0 0,0 0 0,-1 0 0,1-1 0,0 1 0,0-1 0,3 0 0,1 1 0,0-1 0,-1-1 0,1 1 0,0-1 0,-1 0 0,1-1 0,0 1 0,-1-1 0,0-1 0,1 1 0,-1-1 0,0 0 0,6-5 0,-6 4 0,-1 0 0,1 0 0,-1-1 0,0 1 0,-1-1 0,1-1 0,-1 1 0,0-1 0,0 1 0,3-8 0,-5 9 0,-1 1 0,0-1 0,0 0 0,0 1 0,-1-1 0,1 0 0,-1 0 0,0 1 0,0-1 0,0 0 0,-1 0 0,1 0 0,-1 1 0,0-1 0,0 0 0,0 1 0,0-1 0,-1 1 0,-3-7 0,2 5 0,-1-1 0,0 1 0,0 0 0,0 0 0,-1 0 0,1 0 0,-1 1 0,0 0 0,-1 0 0,1 0 0,-1 0 0,0 1 0,0 0 0,0 1 0,0-1 0,0 1 0,0 0 0,-11-1 0,12 2 0,0 0 0,1 1 0,-1-1 0,0 2 0,0-1 0,0 0 0,0 1 0,1 0 0,-1 0 0,0 0 0,1 0 0,-1 1 0,1 0 0,-1 0 0,1 0 0,0 1 0,0-1 0,0 1 0,0 0 0,0 0 0,1 0 0,-1 1 0,1 0 0,0-1 0,0 1 0,-3 5 0,3-4 0,-24 43 0,26-44 0,-1-1 0,1 0 0,0 1 0,-1-1 0,2 1 0,-1-1 0,0 1 0,1-1 0,0 1 0,-1 0 0,1-1 0,1 5 0,0-7 0,-1 1 0,1 0 0,0-1 0,-1 1 0,1-1 0,0 1 0,0-1 0,0 0 0,1 1 0,-1-1 0,0 0 0,0 0 0,1 1 0,-1-1 0,1 0 0,-1-1 0,1 1 0,-1 0 0,1 0 0,0-1 0,-1 1 0,1 0 0,0-1 0,-1 0 0,1 1 0,0-1 0,0 0 0,-1 0 0,1 0 0,3-1 0,-1 1 0,0 0 0,0 0 0,0-1 0,0 0 0,0 0 0,0 0 0,0 0 0,-1-1 0,1 0 0,0 1 0,-1-1 0,6-4 0,-7 5 0,-1-1 0,1 1 0,0-1 0,-1 1 0,1-1 0,-1 0 0,0 0 0,0 1 0,1-1 0,-1 0 0,0 0 0,-1 0 0,1 0 0,0 0 0,0 0 0,-1-1 0,0 1 0,1 0 0,-1 0 0,0 0 0,0-1 0,0 1 0,0 0 0,0 0 0,-1 0 0,1 0 0,-1-1 0,1 1 0,-1 0 0,0 0 0,0 0 0,0 0 0,0 0 0,-1-1 0,-1-1 0,0 0 0,0 1 0,0-1 0,0 1 0,-1 0 0,0 0 0,1 1 0,-1-1 0,0 1 0,0-1 0,0 1 0,-1 1 0,1-1 0,0 0 0,-8 0 0,6 1 0,0 0 0,0 0 0,0 1 0,0 0 0,1 0 0,-1 0 0,0 1 0,0 0 0,0 0 0,0 1 0,0-1 0,1 1 0,-1 1 0,-5 2 0,8-3 0,0 0 0,0 0 0,1 0 0,-1 0 0,1 1 0,-1-1 0,1 1 0,0-1 0,0 1 0,0 0 0,0 0 0,0 0 0,1 0 0,0 0 0,-1 1 0,1-1 0,0 0 0,0 0 0,1 1 0,-1-1 0,1 1 0,0-1 0,0 1 0,0-1 0,0 0 0,1 4 0,-1-5 0,0 0 0,0 0 0,0 0 0,1 0 0,-1 0 0,1 0 0,-1 0 0,1 0 0,0 0 0,0 0 0,0 0 0,0-1 0,0 1 0,0 0 0,0-1 0,0 1 0,1-1 0,-1 1 0,1-1 0,-1 1 0,1-1 0,-1 0 0,1 0 0,0 0 0,2 1 0,-2-1 0,1-1 0,0 0 0,0 1 0,0-1 0,0-1 0,0 1 0,0 0 0,0-1 0,0 1 0,0-1 0,0 0 0,0 0 0,0 0 0,0 0 0,-1 0 0,4-3 0,4-1 0,-1-1 0,0 0 0,0-1 0,-1 1 0,11-12 0,-16 15 0,-1 0 0,1 1 0,-1-1 0,0 0 0,0-1 0,0 1 0,0 0 0,0 0 0,-1-1 0,1 1 0,-1-1 0,0 0 0,0 1 0,-1-1 0,1 0 0,-1 1 0,1-1 0,-1 0 0,-1-4 0,1 7 0,0 0 0,0 0 0,-1-1 0,1 1 0,0 0 0,-1 0 0,1 0 0,-1 0 0,1-1 0,-1 1 0,0 0 0,1 0 0,-1 0 0,0 0 0,0 0 0,0 0 0,0 1 0,0-1 0,0 0 0,0 0 0,0 1 0,0-1 0,0 0 0,0 1 0,0-1 0,0 1 0,-1 0 0,1-1 0,0 1 0,0 0 0,-1 0 0,1 0 0,0 0 0,0 0 0,-1 0 0,1 0 0,0 0 0,0 0 0,-1 0 0,1 1 0,0-1 0,0 1 0,0-1 0,-1 1 0,0 0 0,-3 1 0,1 0 0,-1 0 0,1 1 0,-1-1 0,1 1 0,0 0 0,0 1 0,1-1 0,-1 0 0,-4 6 0,4-2 0,1-1 0,-1 1 0,1 0 0,1 0 0,-1 0 0,1 0 0,1 0 0,-1 1 0,1-1 0,0 1 0,1-1 0,0 1 0,0-1 0,0 1 0,4 12 0,-4-17 0,1 1 0,0-1 0,-1 0 0,2 0 0,-1 0 0,0 0 0,0 0 0,1-1 0,0 1 0,0 0 0,-1-1 0,1 1 0,1-1 0,-1 0 0,0 1 0,1-1 0,-1 0 0,1 0 0,-1-1 0,1 1 0,0 0 0,0-1 0,0 0 0,0 0 0,0 0 0,0 0 0,0 0 0,0 0 0,0-1 0,1 0 0,-1 1 0,0-1 0,0 0 0,0-1 0,1 1 0,-1-1 0,0 1 0,4-2 0,51-13 0,106-40 0,-173 68 0,-11 7 0,13-13 0,-17 18 0,23-24 0,0 1 0,0-1 0,0 1 0,0-1 0,0 1 0,0 0 0,0-1 0,1 1 0,-1 0 0,1 0 0,-1-1 0,1 1 0,0 0 0,0 0 0,0 3 0,0-5 0,0 1 0,0 0 0,0-1 0,1 1 0,-1-1 0,0 1 0,1 0 0,-1-1 0,1 1 0,-1-1 0,0 1 0,1-1 0,-1 1 0,1-1 0,-1 1 0,1-1 0,0 1 0,-1-1 0,1 0 0,-1 1 0,1-1 0,0 0 0,-1 0 0,1 1 0,0-1 0,-1 0 0,1 0 0,0 0 0,-1 0 0,1 0 0,0 0 0,0 0 0,-1 0 0,1 0 0,0 0 0,-1 0 0,1-1 0,0 1 0,-1 0 0,2-1 0,27-10 0,-26 9 0,0 0 0,-1 1 0,1-1 0,-1 0 0,1-1 0,-1 1 0,0 0 0,0-1 0,0 1 0,0-1 0,0 1 0,0-1 0,-1 0 0,1 0 0,-1 0 0,0 0 0,2-4 0,-3 3 0,1-1 0,-1 1 0,0-1 0,0 1 0,0-1 0,0 1 0,-1-1 0,0 1 0,0-1 0,0 1 0,-2-5 0,-2-3 0,-1 0 0,0 1 0,-1 0 0,0 0 0,-1 1 0,0 0 0,-16-16 0,14 16 0,-1 1 0,0 0 0,0 1 0,-1 0 0,0 1 0,0 0 0,-21-7 0,30 12 0,0 1 0,-1 0 0,1 0 0,-1 0 0,1 0 0,-1 1 0,1 0 0,-1-1 0,0 1 0,1 0 0,-1 1 0,1-1 0,-1 1 0,0-1 0,1 1 0,0 0 0,-1 0 0,1 1 0,-1-1 0,1 1 0,0 0 0,0-1 0,0 1 0,0 1 0,0-1 0,1 0 0,-1 1 0,1-1 0,-1 1 0,1 0 0,0 0 0,0 0 0,-3 6 0,4-7 0,0 1 0,0-1 0,0 1 0,0 0 0,0-1 0,1 1 0,0 0 0,-1 0 0,1-1 0,0 1 0,0 0 0,1 0 0,-1-1 0,0 1 0,1 0 0,1 5 0,-1-7 0,-1 0 0,1 0 0,-1 0 0,1 0 0,-1 0 0,1 0 0,0 0 0,0 0 0,-1 0 0,1-1 0,0 1 0,0 0 0,0 0 0,0-1 0,0 1 0,0-1 0,0 1 0,0-1 0,0 1 0,0-1 0,0 1 0,0-1 0,1 0 0,-1 0 0,0 1 0,0-1 0,0 0 0,0 0 0,1 0 0,-1 0 0,0-1 0,0 1 0,0 0 0,0 0 0,0-1 0,0 1 0,1-1 0,-1 1 0,0-1 0,1 0 0,5-3 0,0 0 0,-1-1 0,0 1 0,0-1 0,0 0 0,0-1 0,-1 0 0,0 0 0,0 0 0,0 0 0,-1-1 0,0 1 0,-1-1 0,1 0 0,4-14 0,-7 17 0,0 0 0,1 0 0,-1-1 0,-1 1 0,1-1 0,-1 1 0,0-1 0,0 1 0,0-1 0,0 1 0,-1-1 0,0 1 0,0 0 0,0-1 0,0 1 0,-1 0 0,1 0 0,-1 0 0,0 0 0,-1 0 0,1 0 0,-1 0 0,1 1 0,-1-1 0,0 1 0,-1 0 0,1 0 0,-6-4 0,6 5 0,1 0 0,-1 0 0,0 1 0,1-1 0,-1 1 0,0 0 0,0 0 0,0 0 0,0 0 0,0 0 0,-1 1 0,1-1 0,0 1 0,0 0 0,0 0 0,0 0 0,-1 0 0,-3 2 0,3-1 0,0 0 0,0 1 0,0 0 0,1 0 0,-1 0 0,1 0 0,-1 1 0,1-1 0,0 1 0,0 0 0,0 0 0,-4 5 0,1 1 0,0-1 0,1 2 0,0-1 0,0 0 0,1 1 0,0 0 0,1 0 0,0 0 0,0 0 0,-1 15 0,4-22 0,-1 0 0,1 0 0,0 0 0,0 0 0,0 0 0,0 0 0,0-1 0,1 1 0,-1 0 0,1 0 0,0 0 0,0 0 0,0 0 0,0-1 0,0 1 0,1 0 0,-1-1 0,1 1 0,0-1 0,0 0 0,-1 0 0,1 1 0,1-1 0,-1 0 0,0-1 0,1 1 0,-1 0 0,1-1 0,-1 1 0,1-1 0,-1 0 0,1 0 0,0 0 0,0 0 0,0 0 0,0 0 0,0-1 0,-1 0 0,1 1 0,0-1 0,0 0 0,4-1 0,0 0 0,0 0 0,0 0 0,0-1 0,-1 0 0,1 0 0,-1 0 0,1-1 0,-1 0 0,0-1 0,0 1 0,0-1 0,10-9 0,-13 10 0,1 1 0,-1-1 0,0 0 0,0-1 0,-1 1 0,1 0 0,0-1 0,-1 1 0,0-1 0,0 0 0,0 0 0,-1 0 0,1 0 0,-1 0 0,0 0 0,0-1 0,0 1 0,0 0 0,-1 0 0,0-1 0,0-5 0,-1 8 0,0 0 0,1 0 0,-1 0 0,0 0 0,0 0 0,0 0 0,-1 0 0,1 0 0,0 0 0,-1 1 0,1-1 0,-1 1 0,1-1 0,-1 1 0,0 0 0,0-1 0,0 1 0,1 0 0,-1 0 0,0 0 0,0 0 0,-1 1 0,1-1 0,0 0 0,0 1 0,0 0 0,0-1 0,0 1 0,-1 0 0,-1 0 0,-5 0 0,1 0 0,0 1 0,-1 0 0,1 0 0,-1 0 0,-11 5 0,14-3 0,1-1 0,-1 2 0,1-1 0,-1 1 0,1-1 0,0 2 0,0-1 0,1 0 0,0 1 0,-1 0 0,1 0 0,1 0 0,-1 0 0,1 1 0,0 0 0,0-1 0,1 1 0,-4 11 0,5-13 0,0-1 0,0 0 0,0 1 0,0-1 0,1 1 0,0-1 0,-1 1 0,1-1 0,1 0 0,-1 1 0,0-1 0,1 1 0,0-1 0,0 1 0,0-1 0,0 0 0,0 0 0,1 0 0,-1 1 0,1-1 0,0 0 0,0-1 0,0 1 0,0 0 0,0-1 0,1 1 0,-1-1 0,1 0 0,0 1 0,0-1 0,-1-1 0,1 1 0,1 0 0,-1-1 0,4 2 0,3 0 0,-1-1 0,1 0 0,-1 0 0,1-1 0,0-1 0,-1 1 0,1-2 0,19-2 0,-24 2 0,1 0 0,0-1 0,-1 1 0,1-1 0,-1-1 0,1 1 0,5-4 0,-8 4 0,-1 0 0,0 0 0,1 0 0,-1 0 0,0 0 0,0 0 0,0 0 0,0-1 0,-1 1 0,1-1 0,-1 1 0,1-1 0,-1 0 0,2-4 0,-3 3 0,1 1 0,-1 0 0,1 0 0,-1-1 0,0 1 0,0 0 0,-1 0 0,1-1 0,-1 1 0,0 0 0,1 0 0,-1 0 0,-1 0 0,1 0 0,0 0 0,-1 0 0,1 0 0,-1 0 0,0 0 0,0 1 0,0-1 0,-1 1 0,1 0 0,0-1 0,-1 1 0,-4-2 0,3 1 0,0 0 0,-1 0 0,1 1 0,-1-1 0,0 1 0,1 0 0,-1 1 0,0-1 0,0 1 0,0 0 0,-1 0 0,1 1 0,0-1 0,0 1 0,0 0 0,-6 1 0,4 1 0,1 0 0,0 1 0,0-1 0,0 1 0,1 1 0,-1-1 0,1 1 0,0 0 0,-1 0 0,2 0 0,-1 1 0,1-1 0,-8 10 0,9-10 0,0 0 0,0 1 0,0-1 0,1 0 0,0 1 0,0 0 0,0-1 0,0 1 0,0 0 0,1 0 0,0 0 0,0 0 0,1 0 0,-1 0 0,1 0 0,0 0 0,2 10 0,-2-13 0,0-1 0,1 1 0,-1-1 0,1 1 0,0-1 0,-1 1 0,1-1 0,0 1 0,0-1 0,0 0 0,0 1 0,0-1 0,0 0 0,0 0 0,0 0 0,0 0 0,1 0 0,-1 0 0,0 0 0,1 0 0,-1-1 0,3 2 0,-1-2 0,0 1 0,-1-1 0,1 1 0,0-1 0,0 0 0,0 0 0,0-1 0,0 1 0,0-1 0,0 1 0,4-2 0,6-3 0,0-1 0,0 0 0,22-14 0,-34 19 0,5-2 0,26-18 0,-31 20 0,-1 1 0,1-1 0,0 1 0,0-1 0,-1 1 0,1-1 0,0 0 0,-1 1 0,1-1 0,0 0 0,-1 0 0,1 1 0,-1-1 0,1 0 0,-1 0 0,0 0 0,1 0 0,-1 0 0,0 0 0,1 1 0,-1-1 0,0 0 0,0 0 0,0 0 0,0 0 0,0 0 0,0 0 0,0 0 0,0 0 0,-1 0 0,1-1 0,-1 2 0,1-1 0,-1 0 0,0 1 0,0-1 0,1 0 0,-1 1 0,0-1 0,0 1 0,0-1 0,0 1 0,1 0 0,-1-1 0,0 1 0,0 0 0,0 0 0,0-1 0,0 1 0,0 0 0,0 0 0,0 0 0,0 0 0,0 0 0,0 1 0,0-1 0,0 0 0,0 0 0,0 1 0,1-1 0,-1 0 0,0 1 0,0-1 0,0 1 0,-1 0 0,-29 20 0,18-9 0,1 1 0,-14 17 0,15-16 0,-25 23 0,36-36 0,-1-1 0,1 1 0,-1 0 0,0-1 0,1 1 0,-1-1 0,0 1 0,1-1 0,-1 0 0,0 1 0,1-1 0,-1 0 0,0 1 0,0-1 0,0 0 0,1 0 0,-1 0 0,0 1 0,0-1 0,0 0 0,0 0 0,1 0 0,-1 0 0,0-1 0,0 1 0,-1 0 0,1-1 0,0 0 0,0 0 0,0 0 0,0 0 0,0 0 0,1 0 0,-1 0 0,0 0 0,1 0 0,-1 0 0,1-1 0,-1 1 0,1 0 0,0 0 0,-1-3 0,-1-6 0,1-1 0,0-1 0,1-11 0,0 18 0,1-4 0,-1 1 0,1 0 0,0-1 0,0 1 0,1 0 0,1 0 0,-1 0 0,7-13 0,-7 17 0,0 1 0,0-1 0,1 0 0,-1 1 0,1 0 0,0-1 0,0 1 0,0 0 0,0 1 0,1-1 0,-1 1 0,1-1 0,0 1 0,-1 0 0,1 0 0,0 0 0,0 1 0,8-2 0,2 0 0,0 1 0,0 1 0,0 0 0,25 2 0,-31 0 0,-1 0 0,1 0 0,-1 1 0,1-1 0,-1 2 0,0-1 0,0 1 0,0 0 0,0 1 0,10 6 0,-15-9 0,-1 1 0,1-1 0,0 1 0,0 0 0,-1 0 0,1 0 0,-1 0 0,1 0 0,-1 0 0,0 1 0,0-1 0,0 0 0,0 1 0,-1-1 0,1 0 0,0 1 0,-1 2 0,0 0 0,1-1 0,-2 1 0,1-1 0,-1 1 0,1-1 0,-1 1 0,0-1 0,-1 0 0,-1 5 0,-1-1 0,1-1 0,-1 1 0,-1-1 0,1 0 0,-1 0 0,-1-1 0,1 1 0,-1-1 0,0-1 0,-7 7 0,7-9 0,0 1 0,0-1 0,0 0 0,0-1 0,0 0 0,-1 0 0,1 0 0,-1 0 0,1-1 0,-1 0 0,-12-1 0,17 0 0,0 0 0,0 0 0,0 0 0,0 0 0,0-1 0,0 1 0,0-1 0,0 1 0,0-1 0,0 0 0,0 0 0,0 0 0,0 0 0,0 0 0,1 0 0,-1 0 0,0-1 0,1 1 0,-1-1 0,1 1 0,0-1 0,-1 0 0,1 1 0,0-1 0,0 0 0,0 0 0,0 0 0,0 0 0,1 0 0,-1 0 0,1 0 0,-1 0 0,1 0 0,0 0 0,-1 0 0,1 0 0,0 0 0,0-1 0,1-3 0,0 2 0,-1-1 0,1 1 0,0 0 0,0-1 0,0 1 0,1 0 0,-1-1 0,1 1 0,0 0 0,0 0 0,1 0 0,-1 1 0,1-1 0,0 0 0,0 1 0,0 0 0,0 0 0,0 0 0,1 0 0,5-3 0,-5 4 0,-1 0 0,1 1 0,-1-1 0,1 1 0,0 0 0,0 0 0,-1 0 0,1 1 0,0-1 0,0 1 0,0 0 0,0 0 0,0 0 0,0 1 0,-1 0 0,1-1 0,0 1 0,0 0 0,-1 1 0,1-1 0,0 1 0,-1 0 0,1-1 0,3 4 0,-3-2 0,0-1 0,-1 1 0,1 0 0,0 1 0,-1-1 0,1 0 0,-1 1 0,0 0 0,-1 0 0,1 0 0,0 0 0,-1 0 0,2 5 0,-3-6 0,-1 0 0,1-1 0,-1 1 0,0 0 0,0-1 0,0 1 0,0 0 0,0-1 0,0 1 0,-1 0 0,1-1 0,-1 1 0,0-1 0,0 1 0,0-1 0,0 1 0,0-1 0,-1 1 0,1-1 0,-1 0 0,1 0 0,-1 0 0,0 0 0,-4 3 0,1 1 0,-1-1 0,0 0 0,-1 0 0,-7 3 0,12-6 0,-1-1 0,1 0 0,-1 0 0,1 0 0,-1 0 0,1 0 0,-1 0 0,0-1 0,1 1 0,-1-1 0,0 0 0,0 0 0,1 0 0,-6-1 0,8 1 0,-1 0 0,1 0 0,-1 0 0,1 0 0,-1-1 0,1 1 0,0 0 0,-1 0 0,1-1 0,-1 1 0,1 0 0,0-1 0,-1 1 0,1-1 0,0 1 0,-1 0 0,1-1 0,0 1 0,-1-1 0,1 1 0,0-1 0,0 1 0,0-1 0,0 1 0,-1-1 0,1 1 0,0-1 0,0 1 0,0-1 0,0 1 0,0-1 0,0 1 0,0-1 0,0 1 0,1-1 0,-1 1 0,0-1 0,0 1 0,0-1 0,0 1 0,1-1 0,-1 1 0,0-1 0,0 1 0,1 0 0,-1-1 0,0 1 0,1-1 0,-1 1 0,1 0 0,-1-1 0,20-20 0,-14 16 0,0 1 0,0 0 0,0 1 0,1-1 0,-1 1 0,1 0 0,-1 1 0,1 0 0,0 0 0,0 0 0,0 1 0,0 0 0,0 0 0,0 1 0,1 0 0,7 1 0,-14-1 0,-1 0 0,1 0 0,0 0 0,0 1 0,0-1 0,0 0 0,0 1 0,0-1 0,0 0 0,0 1 0,-1-1 0,1 1 0,0-1 0,0 1 0,-1 0 0,1-1 0,0 1 0,-1 0 0,1-1 0,0 2 0,0-1 0,-1 0 0,0 0 0,0 0 0,0-1 0,0 1 0,0 0 0,0 0 0,0-1 0,0 1 0,0 0 0,-1 0 0,1-1 0,0 1 0,0 0 0,-1 0 0,1-1 0,0 1 0,-1 0 0,0 0 0,-2 3 0,1-1 0,-1 0 0,0 0 0,0 0 0,0 0 0,-1-1 0,-5 4 0,-13 5-1365,-1-3-5461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2:39.228"/>
    </inkml:context>
    <inkml:brush xml:id="br0">
      <inkml:brushProperty name="width" value="0.1" units="cm"/>
      <inkml:brushProperty name="height" value="0.1" units="cm"/>
      <inkml:brushProperty name="color" value="#008C3A"/>
    </inkml:brush>
  </inkml:definitions>
  <inkml:trace contextRef="#ctx0" brushRef="#br0">82 213 24575,'9'0'0,"4"0"0,0 0 0,24-5 0,-34 5 0,0-1 0,0 1 0,0-1 0,0 0 0,-1 0 0,1-1 0,0 1 0,-1 0 0,1-1 0,-1 0 0,1 0 0,-1 1 0,0-1 0,0 0 0,0-1 0,0 1 0,0 0 0,2-4 0,-4 5 0,1 1 0,-1-1 0,1 0 0,-1 1 0,0-1 0,1 0 0,-1 1 0,0-1 0,0 0 0,1 0 0,-1 0 0,0 1 0,0-1 0,0 0 0,0 0 0,0 0 0,0 1 0,0-1 0,0 0 0,-1 0 0,1 0 0,0 1 0,0-1 0,-1 0 0,1 0 0,0 1 0,-1-1 0,1 0 0,0 1 0,-1-1 0,1 0 0,-1 1 0,0-1 0,1 1 0,-1-1 0,1 1 0,-1-1 0,0 1 0,-1-1 0,1 0 0,0 1 0,-1-1 0,1 1 0,0 0 0,-1-1 0,1 1 0,-1 0 0,1 0 0,0 0 0,-1 0 0,1 0 0,-1 1 0,1-1 0,0 0 0,-1 1 0,1-1 0,0 1 0,-1-1 0,1 1 0,0 0 0,0-1 0,-2 2 0,-1 2 0,0-1 0,0 1 0,1-1 0,0 1 0,0 0 0,0 1 0,0-1 0,0 0 0,1 1 0,0-1 0,-3 9 0,5-11 0,-1 0 0,1 0 0,-1 0 0,1 0 0,0 0 0,0 0 0,-1 0 0,2 1 0,-1-1 0,0 0 0,0 0 0,1 0 0,-1 0 0,1 0 0,0 0 0,-1 0 0,1 0 0,0 0 0,0 0 0,0 0 0,1 0 0,-1-1 0,0 1 0,1 0 0,-1-1 0,1 1 0,-1-1 0,1 0 0,3 3 0,-2-3 0,0 0 0,-1-1 0,1 1 0,0-1 0,-1 1 0,1-1 0,0 0 0,0 0 0,-1 0 0,1 0 0,0-1 0,0 1 0,-1-1 0,1 1 0,0-1 0,-1 0 0,1 0 0,-1 0 0,1-1 0,-1 1 0,1-1 0,1-1 0,0 1 0,-1-1 0,1 1 0,-1-1 0,1 1 0,-1-1 0,0 0 0,0 0 0,-1-1 0,1 1 0,-1 0 0,1-1 0,-1 0 0,3-7 0,-5 9 0,1 0 0,-1 1 0,0-1 0,1 0 0,-1 0 0,0 1 0,0-1 0,0 0 0,-1 0 0,1 1 0,0-1 0,-1 0 0,1 1 0,-1-1 0,1 0 0,-1 1 0,0-1 0,0 1 0,0-1 0,0 1 0,0-1 0,0 1 0,0-1 0,0 1 0,-1 0 0,1 0 0,0 0 0,-1 0 0,1 0 0,-1 0 0,1 0 0,-3-1 0,2 2 0,0-1 0,-1 0 0,1 1 0,0-1 0,-1 1 0,1 0 0,0 0 0,-1 0 0,1 0 0,0 0 0,-1 0 0,1 1 0,0-1 0,-1 1 0,1 0 0,0-1 0,0 1 0,0 0 0,0 0 0,0 0 0,0 1 0,0-1 0,0 1 0,-2 1 0,-2 3 0,1 0 0,0 0 0,0 1 0,0-1 0,1 1 0,0 1 0,0-1 0,-3 9 0,6-12 0,-1 0 0,1-1 0,0 1 0,0 0 0,1 0 0,-1 0 0,1 0 0,0 0 0,0-1 0,0 1 0,0 0 0,1 0 0,0 0 0,-1 0 0,2 0 0,-1-1 0,0 1 0,1 0 0,1 3 0,-2-5 0,0-1 0,0 0 0,0 1 0,0-1 0,0 0 0,0 0 0,0 0 0,0 0 0,1 0 0,-1 0 0,0 0 0,1 0 0,-1-1 0,0 1 0,1 0 0,-1-1 0,1 1 0,-1-1 0,1 1 0,-1-1 0,3 0 0,-2 0 0,1 0 0,0 0 0,-1-1 0,1 0 0,-1 1 0,1-1 0,-1 0 0,1 0 0,-1 0 0,1 0 0,3-3 0,5-5 0,0 0 0,-1 0 0,18-21 0,-20 21 0,-4 4 0,-1 0 0,1 0 0,-1 0 0,0 0 0,-1-1 0,1 1 0,1-8 0,-3 11 0,0 0 0,-1 0 0,0 0 0,1 0 0,-1 0 0,0 0 0,0 0 0,0 0 0,0 0 0,-1 0 0,0-3 0,1 4 0,-1 0 0,1 0 0,-1 0 0,1 0 0,-1 0 0,1 1 0,-1-1 0,0 0 0,1 0 0,-1 0 0,0 1 0,0-1 0,0 1 0,0-1 0,1 0 0,-1 1 0,0-1 0,0 1 0,0 0 0,0-1 0,0 1 0,0 0 0,-2-1 0,1 1 0,-1 0 0,1 0 0,0 1 0,-1-1 0,1 0 0,-1 1 0,1 0 0,0-1 0,-1 1 0,1 0 0,0 0 0,0 0 0,0 1 0,0-1 0,0 0 0,0 1 0,0-1 0,0 1 0,0 0 0,1 0 0,-1-1 0,1 1 0,-1 0 0,-1 4 0,-3 4 0,1-1 0,0 1 0,0 0 0,-3 12 0,7-19 0,0 0 0,0 0 0,1 0 0,-1 0 0,1 0 0,-1 1 0,1-1 0,0 0 0,0 0 0,1 0 0,-1 0 0,1 0 0,-1 0 0,1 1 0,2 3 0,-3-6 0,1 0 0,0 0 0,-1 0 0,1 0 0,0 0 0,-1 0 0,1 0 0,0-1 0,0 1 0,0 0 0,0-1 0,0 1 0,0 0 0,0-1 0,0 1 0,0-1 0,2 1 0,-1-1 0,0 1 0,1-1 0,-1 0 0,0 0 0,0 0 0,0-1 0,0 1 0,0 0 0,0-1 0,1 1 0,-1-1 0,3-1 0,4-3 0,-1 1 0,1-2 0,-1 1 0,0-1 0,0 0 0,-1 0 0,0-1 0,11-13 0,-15 17 0,0 0 0,0-1 0,-1 0 0,1 1 0,-1-1 0,0 0 0,0 0 0,0 0 0,-1 0 0,1-1 0,-1 1 0,0 0 0,0-1 0,-1 1 0,1-1 0,-1 1 0,0-1 0,0 1 0,-1 0 0,1-1 0,-2-4 0,2 7 0,-1 1 0,1 0 0,-1 0 0,1 0 0,-1-1 0,0 1 0,1 0 0,-1 0 0,0 0 0,0 0 0,0 0 0,0 0 0,0 1 0,0-1 0,0 0 0,0 0 0,0 1 0,0-1 0,0 0 0,-1 1 0,1-1 0,0 1 0,0 0 0,0-1 0,-1 1 0,1 0 0,0 0 0,-1 0 0,1 0 0,0 0 0,-1 0 0,1 0 0,0 0 0,0 1 0,-1-1 0,1 0 0,0 1 0,0-1 0,0 1 0,-1-1 0,1 1 0,-1 0 0,-2 1 0,0 1 0,0-1 0,1 1 0,-1-1 0,1 1 0,-1 0 0,1 0 0,0 1 0,0-1 0,0 1 0,-3 5 0,5-6 0,-1 0 0,1 1 0,0-1 0,0 0 0,0 1 0,0-1 0,1 1 0,0-1 0,-1 6 0,1-8 0,0 0 0,1 0 0,-1 0 0,0-1 0,0 1 0,0 0 0,1 0 0,-1-1 0,0 1 0,1 0 0,-1 0 0,0-1 0,1 1 0,-1 0 0,1-1 0,-1 1 0,1-1 0,0 1 0,-1 0 0,1-1 0,-1 1 0,1-1 0,0 0 0,0 1 0,-1-1 0,1 0 0,0 1 0,0-1 0,-1 0 0,1 0 0,0 1 0,0-1 0,-1 0 0,1 0 0,0 0 0,0 0 0,0 0 0,0 0 0,-1-1 0,1 1 0,0 0 0,0 0 0,-1 0 0,1-1 0,0 1 0,1-1 0,2-1 0,1 1 0,-1-1 0,0 0 0,0 0 0,-1-1 0,1 1 0,0-1 0,-1 0 0,1 1 0,-1-2 0,0 1 0,0 0 0,0-1 0,0 1 0,1-5 0,-2 6 0,-1 0 0,0 0 0,-1 0 0,1 0 0,0 0 0,-1 0 0,1 0 0,-1 0 0,1-1 0,-1 1 0,0 0 0,0 0 0,0 0 0,0-1 0,-1 1 0,1 0 0,0 0 0,-1 0 0,0 0 0,1 0 0,-1 0 0,0 0 0,0 0 0,0 0 0,0 0 0,-1 0 0,1 0 0,0 1 0,-1-1 0,1 0 0,-1 1 0,-2-3 0,-4-1 0,1-1 0,-1 1 0,0 1 0,0-1 0,0 1 0,-1 1 0,0-1 0,1 1 0,-1 1 0,0 0 0,0 0 0,-1 1 0,1 0 0,-16 1 0,-24-9 0,40 7 0,-1 0 0,0 0 0,1 1 0,-1 0 0,-15 0 0,23 2 0,0-1 0,0 0 0,-1 1 0,1 0 0,0-1 0,0 1 0,0 0 0,0 0 0,0 0 0,0 0 0,0 0 0,0 1 0,0-1 0,1 1 0,-1-1 0,0 1 0,1-1 0,-1 1 0,1 0 0,0 0 0,0 0 0,-1 0 0,1 0 0,0 0 0,1 0 0,-1 0 0,0 0 0,0 4 0,0-4 0,1 0 0,-1 0 0,1 0 0,0 0 0,0 0 0,-1 1 0,1-1 0,1 0 0,-1 0 0,0 0 0,0 0 0,1 0 0,-1 0 0,1 0 0,0 0 0,0 0 0,0 0 0,-1 0 0,2 0 0,-1 0 0,0-1 0,0 1 0,1 0 0,2 2 0,-3-3 0,1 0 0,-1 0 0,1-1 0,-1 1 0,1 0 0,0-1 0,0 1 0,-1-1 0,1 1 0,0-1 0,0 0 0,-1 0 0,1 0 0,0 0 0,0 0 0,0 0 0,-1-1 0,1 1 0,0 0 0,0-1 0,-1 1 0,1-1 0,0 0 0,-1 0 0,1 1 0,-1-1 0,1 0 0,-1 0 0,2-2 0,5-3 0,-1 0 0,0-1 0,0 0 0,0 0 0,-1-1 0,0 0 0,0 0 0,-1 0 0,0-1 0,-1 0 0,0 0 0,4-12 0,-7 20 0,-1 0 0,0 0 0,1 0 0,-1 0 0,0 0 0,0 0 0,1 0 0,-1 0 0,0 0 0,0 0 0,0 0 0,0 0 0,-1 0 0,1 0 0,0 0 0,0 0 0,0 0 0,-1 0 0,1 0 0,-1 0 0,1 0 0,-1 0 0,1 1 0,-1-1 0,1 0 0,-1 0 0,0 0 0,1 1 0,-1-1 0,0 0 0,1 1 0,-1-1 0,0 1 0,0-1 0,0 1 0,0-1 0,0 1 0,0-1 0,0 1 0,0 0 0,0 0 0,-1-1 0,0 1 0,1 0 0,-1 1 0,0-1 0,0 0 0,0 0 0,1 1 0,-1-1 0,0 1 0,0 0 0,1 0 0,-1-1 0,0 1 0,1 0 0,-1 0 0,1 0 0,0 1 0,-1-1 0,1 0 0,0 1 0,-1-1 0,1 0 0,0 1 0,-1 1 0,-4 9 0,-1-1 0,2 2 0,-1-1 0,2 0 0,-6 22 0,12-27 0,5-11 0,12-14 0,-16 14 0,-1 2 0,10-10 0,0 1 0,1 0 0,0 1 0,19-11 0,-29 19 0,0 0 0,0 1 0,0-1 0,1 1 0,-1 0 0,0 0 0,1 1 0,-1-1 0,0 1 0,1-1 0,-1 1 0,5 0 0,-6 1 0,0-1 0,0 1 0,0 0 0,1 0 0,-1-1 0,0 1 0,0 1 0,-1-1 0,1 0 0,0 0 0,0 1 0,0-1 0,-1 1 0,1-1 0,-1 1 0,1 0 0,-1 0 0,0 0 0,0 0 0,2 3 0,-2-2 0,1 0 0,-1 0 0,0 0 0,0 0 0,-1 0 0,1 0 0,-1 0 0,1 0 0,-1 0 0,0 0 0,0 0 0,0 0 0,-1 0 0,1 0 0,-1 0 0,0 0 0,0 0 0,-2 5 0,1-4 0,0 1 0,0-1 0,-1-1 0,1 1 0,-1 0 0,0 0 0,0-1 0,-1 0 0,1 0 0,-1 0 0,-6 5 0,7-7 0,0 1 0,0 0 0,0-1 0,0 0 0,0 1 0,0-1 0,0 0 0,0-1 0,0 1 0,-1-1 0,1 1 0,0-1 0,-1 0 0,1 0 0,-6-1 0,6 0 0,1 0 0,-1 0 0,1 0 0,0 0 0,-1-1 0,1 1 0,0 0 0,0-1 0,0 0 0,0 0 0,0 1 0,0-1 0,0 0 0,1 0 0,-1-1 0,1 1 0,-1 0 0,1 0 0,0-1 0,0 1 0,0-1 0,-1-3 0,1 4 0,1-1 0,-1 0 0,1 1 0,0-1 0,0 0 0,0 0 0,0 1 0,0-1 0,0 0 0,1 1 0,-1-1 0,1 0 0,0 1 0,0-1 0,0 1 0,2-4 0,-1 2 0,1 0 0,-1 0 0,1 0 0,0 0 0,1 0 0,-1 1 0,0 0 0,1-1 0,5-2 0,-6 4 0,0 0 0,0 0 0,0 0 0,1 1 0,-1-1 0,1 1 0,-1 0 0,1 0 0,0 0 0,-1 1 0,8-1 0,-9 1 0,0 0 0,0 0 0,0 0 0,0 1 0,0-1 0,0 1 0,1 0 0,-1-1 0,0 1 0,-1 0 0,1 0 0,0 0 0,0 0 0,0 1 0,-1-1 0,1 1 0,0-1 0,-1 1 0,1-1 0,1 4 0,-1-2 0,-1 1 0,1-1 0,-1 0 0,0 1 0,-1-1 0,1 1 0,0-1 0,-1 1 0,0 0 0,0-1 0,0 1 0,0-1 0,-1 1 0,1-1 0,-1 1 0,0-1 0,0 1 0,0-1 0,0 0 0,-1 1 0,1-1 0,-1 0 0,-4 6 0,5-7 0,-1 1 0,0 0 0,0 0 0,0-1 0,0 1 0,0-1 0,0 0 0,0 0 0,-1 0 0,1 0 0,-1 0 0,0 0 0,0 0 0,1-1 0,-1 0 0,0 1 0,0-1 0,0 0 0,-1-1 0,1 1 0,0 0 0,0-1 0,0 0 0,-1 1 0,1-1 0,-4-1 0,6 1 0,0 0 0,0-1 0,0 1 0,0 0 0,-1-1 0,1 1 0,0-1 0,0 0 0,0 1 0,0-1 0,0 0 0,1 1 0,-1-1 0,0 0 0,0 0 0,0 0 0,1 0 0,-1 0 0,0 0 0,1 0 0,-1 0 0,1 0 0,-1 0 0,1 0 0,-1 0 0,1 0 0,0-1 0,0 1 0,-1 0 0,1 0 0,0 0 0,0-1 0,0 1 0,0 0 0,1 0 0,-1 0 0,0 0 0,0-1 0,1 1 0,-1 0 0,1 0 0,-1 0 0,1 0 0,0-2 0,1 0 0,0-1 0,0 0 0,1 1 0,-1-1 0,1 1 0,0 0 0,-1 0 0,1 0 0,1 0 0,-1 0 0,5-3 0,-4 5 0,-1 0 0,0-1 0,1 1 0,-1 1 0,1-1 0,0 0 0,-1 1 0,1 0 0,-1 0 0,1 0 0,0 0 0,-1 0 0,1 1 0,-1 0 0,1 0 0,-1 0 0,1 0 0,-1 0 0,4 3 0,-5-3 0,0-1 0,-1 1 0,1 0 0,-1 0 0,1 1 0,-1-1 0,0 0 0,1 0 0,-1 1 0,0-1 0,0 1 0,0-1 0,0 1 0,0-1 0,0 1 0,0 0 0,-1-1 0,1 1 0,-1 0 0,1 0 0,-1-1 0,0 1 0,1 0 0,-1 0 0,0 0 0,0 0 0,0-1 0,-1 1 0,1 0 0,0 0 0,-1 0 0,1-1 0,-1 1 0,1 0 0,-1 0 0,0-1 0,0 1 0,-1 1 0,-2 3 0,0 0 0,0 0 0,0-1 0,-8 8 0,10-11 0,0 0 0,0 0 0,-1 0 0,1-1 0,0 1 0,-1-1 0,1 1 0,-1-1 0,1 0 0,-1 0 0,1 0 0,-1 0 0,-5 1 0,5-5 0,7-2 0,7-5 0,33-16 0,-41 24 0,1 0 0,0 1 0,-1 0 0,1 0 0,0 0 0,0 0 0,-1 1 0,1-1 0,0 1 0,0 0 0,4 1 0,-8-1 0,1 0 0,0 0 0,-1 0 0,1 0 0,0 0 0,-1 0 0,1 0 0,0 1 0,-1-1 0,1 0 0,-1 0 0,1 1 0,-1-1 0,1 0 0,-1 1 0,1-1 0,-1 1 0,1-1 0,-1 1 0,1-1 0,-1 1 0,1-1 0,-1 1 0,0-1 0,1 1 0,-1 0 0,0-1 0,0 1 0,0-1 0,1 2 0,-1 0 0,0-1 0,0 1 0,0-1 0,-1 1 0,1-1 0,0 1 0,-1-1 0,1 1 0,-1-1 0,0 0 0,1 1 0,-1-1 0,-1 2 0,1-1 0,-1 0 0,1 0 0,-1 0 0,0-1 0,0 1 0,1 0 0,-1-1 0,-4 3 0,6-4 0,-1 1 0,0-1 0,1 0 0,-1 1 0,0-1 0,0 0 0,1 0 0,-1 1 0,0-1 0,0 0 0,0 0 0,1 0 0,-1 0 0,0 0 0,0 0 0,0 0 0,1 0 0,-1 0 0,0-1 0,0 1 0,0 0 0,1 0 0,-2-1 0,1 0 0,1 1 0,0-1 0,-1 1 0,1-1 0,0 1 0,0-1 0,0 0 0,-1 1 0,1-1 0,0 1 0,0-1 0,0 1 0,0-1 0,0 0 0,0 1 0,0-1 0,0 1 0,0-1 0,0 1 0,0-1 0,1 0 0,-1 1 0,0-1 0,0 1 0,1-1 0,-1 1 0,0-1 0,0 1 0,1-1 0,-1 1 0,1-1 0,-1 1 0,0 0 0,1-1 0,-1 1 0,1-1 0,0 1 0,19-18 0,-18 17 0,0 0 0,0 0 0,0 0 0,0 0 0,0 0 0,0 0 0,0 1 0,0-1 0,1 1 0,-1-1 0,0 1 0,1 0 0,-1 0 0,5 0 0,-7 1 0,1-1 0,-1 0 0,0 0 0,1 0 0,-1 0 0,1 0 0,-1 1 0,0-1 0,1 0 0,-1 0 0,0 1 0,1-1 0,-1 0 0,0 0 0,1 1 0,-1-1 0,0 0 0,0 1 0,1-1 0,-1 1 0,0-1 0,0 0 0,0 1 0,1-1 0,-1 1 0,0-1 0,0 0 0,0 2 0,0-1 0,0 1 0,-1-1 0,1 1 0,0-1 0,-1 1 0,1-1 0,-1 0 0,0 1 0,1-1 0,-1 1 0,0-1 0,0 0 0,-1 2 0,-2 2 0,-1 0 0,0 0 0,0 0 0,-1 0 0,1-1 0,-1 0 0,0 0 0,0 0 0,0-1 0,-1 0 0,1 0 0,-1-1 0,-7 3 0,9-4 0,-1 1 0,1-1 0,-1-1 0,1 1 0,-1-1 0,0 0 0,1 0 0,-1 0 0,1-1 0,-1 0 0,1 0 0,-1 0 0,1-1 0,-1 0 0,1 0 0,-9-5 0,-53-35 0,67 42 0,-1-1 0,0 1 0,0-1 0,0 1 0,0-1 0,-1 1 0,1 0 0,0 0 0,0 0 0,0-1 0,0 1 0,0 0 0,0 0 0,-2 1 0,3-1 0,0 0 0,-1 0 0,1 0 0,-1 0 0,1 1 0,0-1 0,-1 0 0,1 0 0,0 1 0,-1-1 0,1 0 0,0 1 0,0-1 0,-1 0 0,1 1 0,0-1 0,0 0 0,-1 1 0,1-1 0,0 1 0,0-1 0,0 0 0,0 1 0,0 0 0,0 1 0,0 0 0,0 0 0,0 0 0,0 0 0,0 0 0,1 0 0,-1 0 0,1 0 0,0 0 0,-1 0 0,1 0 0,0-1 0,1 3 0,1 0 0,0 0 0,0 0 0,1 0 0,-1-1 0,1 1 0,-1-1 0,1 0 0,0 0 0,0 0 0,0-1 0,1 0 0,-1 1 0,1-1 0,-1-1 0,1 1 0,0-1 0,0 0 0,-1 0 0,1 0 0,0-1 0,0 1 0,0-1 0,0 0 0,0-1 0,8-1 0,4-1 0,0-1 0,-1-1 0,1-1 0,-1 0 0,-1-1 0,19-11 0,-32 17 0,1 0 0,0 0 0,-1-1 0,1 0 0,0 1 0,-1-1 0,1 0 0,-1 0 0,1 0 0,-1-1 0,0 1 0,0 0 0,0-1 0,2-3 0,-5 6 0,1 0 0,0 0 0,0 0 0,0 0 0,0 0 0,0 0 0,0 0 0,0 0 0,0 0 0,0 0 0,0 0 0,0 0 0,0 0 0,0-1 0,0 1 0,-1 0 0,1 0 0,0 0 0,0 0 0,0 0 0,0 0 0,0 0 0,0 0 0,0 0 0,0 0 0,0 0 0,0 0 0,0 0 0,0 0 0,0-1 0,0 1 0,0 0 0,0 0 0,0 0 0,0 0 0,0 0 0,0 0 0,0 0 0,0 0 0,0 0 0,0 0 0,0 0 0,0 0 0,0-1 0,0 1 0,0 0 0,0 0 0,0 0 0,1 0 0,-8 7 0,4-1 0,11-10 0,-4 1 0,-1-1 0,0 1 0,0 0 0,0-1 0,0 0 0,3-4 0,5-8 0,-11 16 0,0 0 0,0 0 0,0-1 0,0 1 0,0 0 0,0 0 0,0 0 0,0 0 0,0 0 0,0 0 0,0 0 0,0 0 0,0 0 0,0-1 0,1 1 0,-1 0 0,0 0 0,0 0 0,0 0 0,0 0 0,0 0 0,0 0 0,0 0 0,0 0 0,0 0 0,0 0 0,0 0 0,0 0 0,1 0 0,-1 0 0,0 0 0,0 0 0,0-1 0,0 1 0,0 0 0,0 0 0,0 0 0,0 0 0,0 0 0,1 0 0,-1 0 0,0 0 0,0 1 0,0-1 0,0 0 0,0 0 0,0 0 0,0 0 0,0 0 0,0 0 0,0 0 0,1 0 0,-1 0 0,0 0 0,0 0 0,0 0 0,0 0 0,0 0 0,0 0 0,0 0 0,0 0 0,0 1 0,0 8 0,-6 11 0,-1-8 0,-8 10 0,15-22 0,-1 1 0,1 0 0,-1 0 0,1 0 0,-1-1 0,1 1 0,0 0 0,0 0 0,-1 0 0,1 0 0,0 0 0,0 0 0,0 0 0,0 0 0,0 0 0,0 0 0,0 0 0,0-1 0,1 2 0,-1-2 0,1 1 0,0-1 0,-1 0 0,1 0 0,0 0 0,-1 0 0,1 0 0,0 0 0,-1 0 0,1 0 0,0-1 0,-1 1 0,1 0 0,0 0 0,-1 0 0,1-1 0,-1 1 0,1 0 0,-1-1 0,1 1 0,0-1 0,-1 1 0,1 0 0,-1-1 0,0 1 0,1-1 0,0 0 0,18-16 0,-18 16 0,31-30 0,-26 25 0,-22 21 0,4-3 0,-1-1 0,0 0 0,-1 0 0,-17 9 0,22-16 0,0 1 0,0-2 0,0 1 0,0-1 0,-1-1 0,1 0 0,-1 0 0,-18 1 0,17-3 0,1 0 0,-1 0 0,0-1 0,1 0 0,-1-1 0,1 0 0,-1 0 0,1-2 0,0 1 0,0-1 0,0 0 0,1-1 0,-1 0 0,1-1 0,0 0 0,1-1 0,-1 1 0,1-1 0,1-1 0,-1 0 0,1 0 0,1 0 0,-9-15 0,6 12 0,6 19 0,7 22 0,-2-26 0,-1 0 0,1-1 0,0 1 0,-1-1 0,2 1 0,-1-1 0,0 0 0,1 1 0,-1-1 0,1-1 0,0 1 0,0 0 0,0-1 0,0 1 0,1-1 0,-1 0 0,1 0 0,-1 0 0,1-1 0,0 1 0,-1-1 0,1 0 0,6 1 0,8 1 0,-1-1 0,1-1 0,-1-1 0,21-2 0,-8 1 0,-21 0 0,0 0 0,0-1 0,0 0 0,0 0 0,0 0 0,-1-2 0,1 1 0,-1-1 0,1 0 0,12-9 0,-18 11 0,1-1 0,-1 1 0,1-1 0,-1 0 0,0 0 0,0 0 0,-1 0 0,1 0 0,-1-1 0,1 1 0,-1-1 0,0 1 0,0-1 0,-1 0 0,1 0 0,-1 0 0,0 0 0,0 0 0,0 0 0,0 0 0,-1-1 0,0 1 0,1 0 0,-2 0 0,0-7 0,-1 4 0,0 0 0,-1 1 0,0-1 0,-1 1 0,1-1 0,-1 1 0,0 1 0,-1-1 0,1 0 0,-1 1 0,0 0 0,0 0 0,-7-4 0,5 4 0,0 0 0,1 0 0,-2 1 0,1 0 0,0 0 0,-1 0 0,0 1 0,0 1 0,0-1 0,0 1 0,-10-1 0,14 3 0,0 0 0,0 1 0,-1-1 0,1 1 0,0 0 0,0 0 0,0 0 0,0 1 0,0 0 0,0-1 0,1 1 0,-1 0 0,1 1 0,-1-1 0,1 1 0,-5 4 0,3-2 0,0 0 0,0 1 0,0-1 0,1 1 0,0 1 0,0-1 0,1 0 0,-5 12 0,7-14 0,-1 1 0,2 0 0,-1-1 0,0 1 0,1 0 0,0 0 0,0-1 0,1 1 0,-1 0 0,1-1 0,0 1 0,0 0 0,0-1 0,3 6 0,0-1 0,0 0 0,1-1 0,-1 1 0,2-1 0,11 14 0,-14-19 0,0 0 0,0 0 0,0 0 0,1-1 0,0 1 0,-1-1 0,1 0 0,0 0 0,0 0 0,0 0 0,0-1 0,0 0 0,1 0 0,-1 0 0,0 0 0,0-1 0,1 1 0,-1-1 0,1 0 0,-1-1 0,8 0 0,-3-1 0,0 0 0,-1-1 0,1 0 0,-1 0 0,0-1 0,0 0 0,0 0 0,-1 0 0,14-12 0,67-47 0,-90 72 0,-8 7 0,2-8 0,1-1 0,-1 0 0,-1-1 0,1 0 0,-1 0 0,0-1 0,-1 0 0,-10 4 0,5-4 0,-1 0 0,1 0 0,-1-2 0,-27 4 0,8-9 297,30 2-463,1-1 0,-1 1 0,0-1-1,0 1 1,1 1 0,-1-1 0,0 1-1,0-1 1,-6 3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2:55.812"/>
    </inkml:context>
    <inkml:brush xml:id="br0">
      <inkml:brushProperty name="width" value="0.1" units="cm"/>
      <inkml:brushProperty name="height" value="0.1" units="cm"/>
      <inkml:brushProperty name="color" value="#008C3A"/>
    </inkml:brush>
  </inkml:definitions>
  <inkml:trace contextRef="#ctx0" brushRef="#br0">156 214 24575,'0'0'0,"0"1"0,0 0 0,0 0 0,0-1 0,0 1 0,1 0 0,-1 0 0,0-1 0,1 1 0,-1 0 0,1-1 0,-1 1 0,0 0 0,1-1 0,-1 1 0,1-1 0,0 1 0,-1 0 0,1-1 0,-1 1 0,1-1 0,0 0 0,-1 1 0,1-1 0,0 0 0,0 1 0,-1-1 0,1 0 0,0 0 0,0 0 0,-1 1 0,1-1 0,0 0 0,0 0 0,0 0 0,-1 0 0,1 0 0,0-1 0,0 1 0,0 0 0,2 0 0,0-1 0,-1 1 0,1-1 0,0 0 0,-1 1 0,1-1 0,-1 0 0,1 0 0,-1-1 0,5-2 0,-6 3 0,1 0 0,-1-1 0,1 1 0,-1-1 0,0 1 0,0-1 0,0 0 0,0 0 0,0 1 0,0-1 0,0 0 0,0 0 0,-1 0 0,1 0 0,-1 0 0,1 0 0,-1 0 0,0 0 0,0 0 0,0 0 0,0 0 0,0 0 0,0 0 0,-1 0 0,1 0 0,0 0 0,-1 0 0,0 0 0,0 0 0,1 0 0,-1 0 0,0 0 0,0 1 0,-1-1 0,1 0 0,0 1 0,-1-1 0,1 1 0,-1-1 0,1 1 0,-1 0 0,1 0 0,-1-1 0,0 1 0,0 0 0,0 1 0,0-1 0,1 0 0,-1 0 0,0 1 0,0-1 0,0 1 0,0 0 0,0 0 0,-1 0 0,1 0 0,0 0 0,0 0 0,0 0 0,0 0 0,0 1 0,-2 0 0,2 0 0,-1 0 0,1 0 0,0 0 0,0 1 0,0-1 0,0 0 0,0 1 0,0 0 0,0-1 0,0 1 0,0 0 0,1 0 0,-1 0 0,1 0 0,0 0 0,-1 1 0,1-1 0,0 0 0,0 1 0,0-1 0,1 0 0,-1 1 0,1-1 0,-1 1 0,1-1 0,0 1 0,0 0 0,0 2 0,0 1 0,0 0 0,0 0 0,1 0 0,0 0 0,0 0 0,1 0 0,0 0 0,0 0 0,0 0 0,5 8 0,-5-10 0,0-1 0,1 0 0,-1 1 0,1-1 0,0 0 0,0 0 0,0-1 0,0 1 0,0-1 0,0 1 0,1-1 0,0 0 0,-1 0 0,1-1 0,0 1 0,0-1 0,6 2 0,-5-2 0,0-1 0,0 0 0,1 0 0,-1 0 0,0-1 0,0 1 0,0-1 0,0-1 0,0 1 0,0-1 0,0 1 0,7-5 0,-4 1 0,0 1 0,0-2 0,0 1 0,-1-1 0,0 0 0,0-1 0,0 1 0,-1-1 0,0-1 0,0 1 0,-1-1 0,0 0 0,0 0 0,-1-1 0,3-9 0,-4 7 0,0 1 0,-1-1 0,-1 0 0,0 0 0,0 0 0,-1 0 0,-2-16 0,2 23 0,0 0 0,-1 1 0,1-1 0,-1 0 0,0 1 0,0-1 0,-1 0 0,1 1 0,-1 0 0,1-1 0,-1 1 0,0 0 0,-1 0 0,1 0 0,0 0 0,-1 0 0,1 0 0,-1 1 0,0 0 0,0-1 0,0 1 0,0 0 0,-1 0 0,-5-2 0,6 3 0,0 0 0,1 1 0,-1-1 0,0 1 0,0 0 0,0 0 0,1 0 0,-1 0 0,0 0 0,0 1 0,1-1 0,-1 1 0,0 0 0,1 0 0,-6 2 0,4 0 0,0-1 0,-1 1 0,1 0 0,0 1 0,1-1 0,-1 1 0,1-1 0,-5 6 0,2 0 0,1-1 0,0 1 0,0 0 0,1 0 0,0 0 0,0 1 0,1-1 0,-2 14 0,3-13 0,1-1 0,0 0 0,1 1 0,0-1 0,0 1 0,1-1 0,3 15 0,-4-21 0,1-1 0,0 0 0,0 0 0,-1 0 0,1 0 0,0 0 0,1 0 0,-1 0 0,0 0 0,1 0 0,-1 0 0,1-1 0,-1 1 0,1-1 0,0 1 0,0-1 0,0 0 0,0 1 0,0-1 0,0 0 0,0 0 0,0 0 0,0-1 0,0 1 0,0 0 0,1-1 0,-1 0 0,0 1 0,0-1 0,1 0 0,-1 0 0,0 0 0,1 0 0,-1-1 0,0 1 0,3-2 0,2 1 0,-1-1 0,0 0 0,0-1 0,0 1 0,0-1 0,-1-1 0,1 1 0,-1-1 0,1 0 0,-1 0 0,-1 0 0,1-1 0,-1 0 0,1 0 0,-1 0 0,-1 0 0,1-1 0,-1 1 0,0-1 0,0 0 0,0 0 0,-1 0 0,0 0 0,2-13 0,-3 14 0,0 0 0,0 0 0,-1 0 0,1 1 0,-1-1 0,0 0 0,-1 0 0,1 0 0,-1 0 0,0 0 0,0 0 0,-1 0 0,1 1 0,-1-1 0,0 1 0,0-1 0,-1 1 0,1-1 0,-1 1 0,0 0 0,0 1 0,0-1 0,-1 0 0,1 1 0,-1 0 0,0-1 0,0 2 0,0-1 0,0 0 0,-1 1 0,1 0 0,-1 0 0,-4-2 0,3 2 0,0 1 0,1-1 0,-1 1 0,0 0 0,0 1 0,0 0 0,0-1 0,0 2 0,1-1 0,-1 1 0,0 0 0,0 0 0,0 0 0,1 1 0,-1 0 0,1 0 0,-1 0 0,1 1 0,0 0 0,0 0 0,0 0 0,0 1 0,1 0 0,-1-1 0,1 2 0,0-1 0,0 0 0,0 1 0,1 0 0,0 0 0,0 0 0,-5 9 0,8-12 0,-31 72 0,29-68 0,0 0 0,0 0 0,1 0 0,0 0 0,0 1 0,1-1 0,-1 0 0,1 0 0,1 1 0,0 8 0,0-14 0,-1 0 0,0 0 0,1 1 0,-1-1 0,1 0 0,0 0 0,-1 0 0,1 0 0,0 1 0,-1-1 0,1 0 0,0 0 0,0-1 0,0 1 0,0 0 0,0 0 0,0 0 0,0-1 0,0 1 0,0 0 0,1-1 0,1 2 0,0-2 0,0 1 0,0-1 0,-1 0 0,1 0 0,0 0 0,0 0 0,0 0 0,0-1 0,-1 1 0,4-2 0,5-2 0,0 0 0,0 0 0,-1-1 0,12-8 0,-12 6 0,-1 0 0,0 0 0,0-1 0,0 0 0,-1-1 0,0 0 0,-1 0 0,0-1 0,0 1 0,6-16 0,-12 23 0,0 0 0,0 0 0,0 0 0,-1 0 0,1 0 0,-1-1 0,0 1 0,1 0 0,-1 0 0,0 0 0,0-1 0,0 1 0,-1 0 0,1 0 0,-1 0 0,1 0 0,-1 0 0,-1-4 0,0 3 0,0-1 0,0 1 0,0 0 0,0 0 0,-1 0 0,1 0 0,-1 0 0,0 0 0,-6-4 0,4 4 0,0 0 0,1 0 0,-1 0 0,0 1 0,-1 0 0,1 0 0,0 0 0,0 0 0,-1 1 0,1 0 0,-1 0 0,0 1 0,1-1 0,-11 2 0,10 0 0,-1 2 0,1-1 0,-1 1 0,1 0 0,0 0 0,0 0 0,1 1 0,-1 0 0,1 0 0,-1 1 0,1 0 0,1 0 0,-1 0 0,-7 11 0,7-10 0,1 1 0,-1 1 0,1-1 0,1 1 0,0-1 0,0 1 0,0 0 0,1 0 0,0 0 0,0 1 0,0 14 0,2-21 0,0 0 0,0 0 0,0 0 0,0 0 0,0 0 0,1 0 0,-1 0 0,1 0 0,-1 0 0,1 0 0,0 0 0,-1 0 0,1 0 0,0-1 0,0 1 0,1 0 0,-1-1 0,0 1 0,1 0 0,-1-1 0,0 0 0,1 1 0,0-1 0,-1 0 0,1 0 0,0 0 0,0 0 0,-1 0 0,1 0 0,0 0 0,0-1 0,0 1 0,0-1 0,0 0 0,0 1 0,0-1 0,0 0 0,0 0 0,0 0 0,4-1 0,0 1 0,1-1 0,-1-1 0,1 1 0,-1-1 0,1 0 0,-1 0 0,0-1 0,0 0 0,0 0 0,0-1 0,7-5 0,-4 1 0,-1 0 0,1-1 0,-1 0 0,-1 0 0,0-1 0,11-19 0,-17 25 0,1 1 0,-1 0 0,1-1 0,-1 1 0,-1-1 0,1 1 0,0-1 0,-1 0 0,1 1 0,-1-1 0,-1-6 0,1 7 0,-1 1 0,0 0 0,0 0 0,0-1 0,0 1 0,0 0 0,0 0 0,0 0 0,-1 0 0,1 0 0,-1 0 0,1 1 0,-1-1 0,0 0 0,0 1 0,1 0 0,-1-1 0,0 1 0,-1 0 0,-1-1 0,1 0 0,1 1 0,-1 0 0,0 0 0,0 0 0,0 0 0,0 0 0,0 1 0,0-1 0,0 1 0,0 0 0,0 0 0,0 0 0,0 0 0,0 0 0,0 1 0,-5 1 0,4-1 0,0 1 0,0 0 0,0 0 0,0 1 0,0-1 0,1 1 0,-1 0 0,1 0 0,0 0 0,-4 5 0,-1 1 0,1 1 0,1 0 0,0 0 0,0 1 0,1 0 0,0 0 0,-4 19 0,1-3 0,-8 33 0,15-56 0,1 1 0,-1-1 0,1 1 0,0-1 0,0 1 0,1 0 0,0-1 0,-1 1 0,1-1 0,3 8 0,-3-10 0,-1-1 0,1 0 0,0 1 0,-1-1 0,1 0 0,0 0 0,0 0 0,0 0 0,0 0 0,0 0 0,0 0 0,0 0 0,0 0 0,1 0 0,-1 0 0,0-1 0,0 1 0,1 0 0,-1-1 0,3 1 0,-1 0 0,0-1 0,-1 0 0,1 0 0,0 0 0,-1 0 0,1-1 0,0 1 0,0-1 0,-1 1 0,4-2 0,4-3 0,-1 1 0,1-1 0,-2 0 0,15-11 0,-4 1 0,21-21 0,-35 30 0,1 0 0,-1 0 0,0-1 0,0 1 0,-1-1 0,1 0 0,3-10 0,-7 15 0,-1 0 0,1 0 0,0 0 0,-1 0 0,0 0 0,1 0 0,-1 0 0,0 0 0,0 0 0,0 0 0,0 0 0,0 0 0,-1 0 0,1 0 0,-1 0 0,1 0 0,-1 0 0,0 0 0,0 1 0,1-1 0,-1 0 0,0 0 0,-1 1 0,1-1 0,0 0 0,0 1 0,-1-1 0,1 1 0,-1 0 0,1 0 0,-1-1 0,0 1 0,0 0 0,1 0 0,-3-1 0,1 1 0,0 0 0,0 0 0,0 0 0,0 1 0,0-1 0,0 1 0,0-1 0,0 1 0,0 0 0,0 0 0,0 1 0,0-1 0,0 0 0,0 1 0,1 0 0,-1 0 0,0 0 0,0 0 0,0 0 0,1 0 0,-1 1 0,0-1 0,-2 3 0,0 2 0,0-1 0,0 1 0,0 0 0,1 0 0,-1 1 0,2-1 0,-1 1 0,1 0 0,-4 10 0,6-14 0,0 1 0,0 0 0,0 0 0,1-1 0,-1 1 0,1 0 0,0 0 0,0 0 0,1 4 0,0-6 0,-1 0 0,1 0 0,-1 0 0,1 0 0,0 0 0,0 0 0,0 0 0,0-1 0,0 1 0,0 0 0,1-1 0,-1 1 0,0-1 0,1 1 0,-1-1 0,1 1 0,3 1 0,-2-2 0,-1 0 0,1-1 0,-1 1 0,1 0 0,-1-1 0,1 0 0,0 0 0,-1 0 0,1 0 0,0 0 0,-1 0 0,1 0 0,0-1 0,-1 0 0,1 1 0,-1-1 0,1 0 0,-1 0 0,0 0 0,1-1 0,-1 1 0,2-2 0,8-5 0,0 0 0,17-16 0,7-15 0,-30 31 0,1 0 0,1 0 0,-1 0 0,1 1 0,10-6 0,-17 12 0,-1 0 0,1 1 0,0-1 0,0 1 0,0-1 0,0 1 0,0 0 0,0-1 0,0 1 0,0 0 0,0 0 0,0 0 0,0 0 0,2 0 0,-2 0 0,-1 0 0,0 0 0,1 0 0,-1 0 0,1 0 0,-1 1 0,0-1 0,1 0 0,-1 0 0,0 1 0,1-1 0,-1 0 0,0 1 0,1-1 0,-1 0 0,0 1 0,0-1 0,1 0 0,-1 1 0,0-1 0,0 1 0,0-1 0,0 0 0,1 1 0,-1 1 0,0 0 0,0 0 0,0 0 0,0 0 0,0 0 0,0 0 0,0 0 0,-1 0 0,1 0 0,-1 0 0,1-1 0,-1 1 0,0 0 0,-1 2 0,-6 9 0,-1-1 0,0 1 0,-1-2 0,0 1 0,-1-1 0,-1-1 0,1 0 0,-1-1 0,-1 0 0,0-1 0,-26 13 0,38-20 0,-1-1 0,0 1 0,1-1 0,-1 1 0,1-1 0,-1 1 0,0-1 0,1 0 0,-1 0 0,0 0 0,1 0 0,-1 0 0,0 0 0,1 0 0,-1-1 0,0 1 0,1-1 0,-1 1 0,1-1 0,-1 1 0,-2-3 0,2 2 0,0-1 0,0 0 0,0 0 0,1 0 0,-1 0 0,1 0 0,0 0 0,-1 0 0,1-1 0,0 1 0,0 0 0,-1-5 0,0-4 0,0 1 0,0-1 0,1 1 0,1-1 0,1-18 0,0 20 0,0 1 0,0 0 0,1-1 0,0 1 0,1 0 0,0 0 0,0 0 0,1 1 0,-1-1 0,2 1 0,8-12 0,-9 14 0,0 0 0,1 0 0,0 1 0,0 0 0,1-1 0,-1 2 0,1-1 0,0 1 0,0 0 0,0 0 0,0 0 0,0 1 0,1 0 0,-1 0 0,10 0 0,28-9 0,-38 8 0,1 1 0,0 0 0,0 1 0,0-1 0,-1 1 0,1 0 0,0 1 0,0 0 0,1 0 0,-1 1 0,-1-1 0,14 4 0,-18-3 0,-1-1 0,0 1 0,1 0 0,-1-1 0,0 1 0,1 0 0,-1 0 0,0 0 0,0 0 0,0 0 0,0 0 0,0 1 0,0-1 0,0 0 0,0 0 0,0 1 0,-1-1 0,1 0 0,0 1 0,-1-1 0,1 4 0,0-2 0,-1 0 0,0 1 0,0-1 0,0 1 0,0-1 0,-1 0 0,1 1 0,-1-1 0,-2 5 0,-1 4 0,-1-1 0,0-1 0,-1 1 0,-11 16 0,-35 37 0,47-59 0,-1 1 0,1-1 0,-1 0 0,0 0 0,-1-1 0,1 0 0,-1 0 0,-8 4 0,13-8 0,1 1 0,0-1 0,0 1 0,0-1 0,0 0 0,0 0 0,-1 1 0,1-1 0,0 0 0,0 0 0,0 0 0,-1-1 0,1 1 0,0 0 0,0 0 0,0-1 0,0 1 0,-1 0 0,1-1 0,0 1 0,0-1 0,0 0 0,0 1 0,0-1 0,0 0 0,-1 0 0,1-2 0,-1 1 0,0 0 0,1-1 0,0 1 0,-1-1 0,1 1 0,0-1 0,1 0 0,-1 1 0,0-1 0,0-3 0,0-3 0,0 0 0,1 0 0,0-1 0,0 1 0,1 0 0,2-11 0,-2 16 0,0 0 0,1 0 0,-1 0 0,1 0 0,-1 0 0,1 1 0,0-1 0,1 1 0,-1-1 0,0 1 0,1 0 0,0 0 0,0 0 0,0 0 0,0 0 0,0 1 0,5-4 0,-5 5 0,0 0 0,0 0 0,1 0 0,-1 0 0,0 0 0,1 1 0,-1-1 0,0 1 0,1 0 0,-1 0 0,0 0 0,1 1 0,-1-1 0,0 1 0,1 0 0,-1 0 0,0 0 0,0 0 0,0 0 0,0 1 0,5 3 0,-6-5 0,-1 1 0,1 0 0,-1 0 0,1 0 0,-1 0 0,0 0 0,1 0 0,-1 1 0,0-1 0,0 0 0,0 1 0,0-1 0,0 0 0,0 1 0,0-1 0,0 1 0,-1 0 0,1-1 0,0 1 0,-1 0 0,0-1 0,1 1 0,-1 0 0,0 0 0,0-1 0,0 1 0,0 0 0,0-1 0,0 1 0,0 0 0,-1 0 0,1-1 0,-1 1 0,1 0 0,-1-1 0,0 1 0,1-1 0,-1 1 0,0-1 0,0 1 0,-2 1 0,-5 8 0,0-1 0,-1-1 0,0 1 0,-15 11 0,13-12 0,8-6 0,-37 29 0,38-31 0,-1 1 0,0-1 0,1 0 0,-1 0 0,0 0 0,1 0 0,-1 0 0,0-1 0,0 1 0,0-1 0,0 0 0,0 0 0,1 0 0,-6 0 0,7 0 0,0-1 0,0 1 0,0 0 0,1 0 0,-1-1 0,0 1 0,0 0 0,1-1 0,-1 1 0,0-1 0,1 1 0,-1-1 0,0 1 0,1-1 0,-1 0 0,1 1 0,-1-1 0,1 0 0,-1 1 0,1-1 0,-1 0 0,1 0 0,0 1 0,-1-1 0,1 0 0,0 0 0,0 0 0,0 0 0,0 1 0,0-1 0,-1 0 0,2 0 0,-1 0 0,0 0 0,0 1 0,0-1 0,0 0 0,0 0 0,1 0 0,-1 1 0,0-1 0,1-1 0,1-2 0,-1 0 0,1 0 0,0 0 0,0 0 0,0 1 0,1-1 0,2-3 0,5-2 0,-1 0 0,1 1 0,1 0 0,-1 1 0,1 0 0,1 0 0,-1 1 0,1 1 0,0 0 0,0 1 0,1 0 0,15-3 0,-26 7 0,-1 0 0,0-1 0,1 1 0,-1 0 0,0 0 0,1 0 0,-1 0 0,1 0 0,-1 0 0,0 1 0,1-1 0,-1 0 0,0 1 0,1-1 0,-1 1 0,0-1 0,0 1 0,2 1 0,-2-1 0,0-1 0,-1 1 0,1 0 0,-1 0 0,1 0 0,-1 0 0,1 0 0,-1 0 0,0 0 0,1 0 0,-1 0 0,0 0 0,0 0 0,0 0 0,0 0 0,0 0 0,0 0 0,0 0 0,0 1 0,-1 3 0,0-1 0,0 0 0,-1 1 0,0-1 0,0 0 0,0 0 0,0 0 0,0 0 0,-5 6 0,-7 5 0,-28 27 0,38-38 0,0-1 0,0 1 0,-1-1 0,1 0 0,-1 0 0,0-1 0,0 1 0,0-1 0,0 0 0,0 0 0,0-1 0,-7 2 0,11-3 0,0 0 0,0 0 0,0 0 0,0 0 0,0 0 0,0 0 0,0 0 0,0 0 0,0 0 0,0-1 0,0 1 0,0 0 0,0-1 0,0 1 0,0 0 0,1-1 0,-1 1 0,0-1 0,0 0 0,0 1 0,1-1 0,-1 0 0,0 1 0,0-1 0,1 0 0,-1 0 0,1 0 0,-1 1 0,1-1 0,-1 0 0,1 0 0,-1 0 0,1 0 0,0 0 0,0 0 0,-1 0 0,1 0 0,0 0 0,0 0 0,0 0 0,0 0 0,0 0 0,0 0 0,0 0 0,1 0 0,-1 0 0,0 0 0,0 0 0,1 0 0,0-1 0,0-3 0,1 0 0,0 1 0,0-1 0,0 1 0,1 0 0,-1-1 0,1 1 0,0 0 0,4-4 0,3 0 0,0 0 0,0 0 0,16-7 0,-21 12 0,-1 1 0,1 0 0,0 0 0,-1 0 0,1 1 0,0-1 0,0 1 0,0 0 0,0 1 0,0-1 0,7 1 0,-11 0 0,0 0 0,0 0 0,0 0 0,0 0 0,0 0 0,0 1 0,0-1 0,0 0 0,0 0 0,0 1 0,0-1 0,0 1 0,0-1 0,-1 1 0,1-1 0,0 1 0,0 0 0,0-1 0,0 1 0,-1 0 0,1-1 0,0 1 0,-1 0 0,1 0 0,-1 0 0,1 0 0,-1 0 0,1 0 0,-1 0 0,0 0 0,1 0 0,-1 0 0,0 0 0,0 0 0,1 0 0,-1 0 0,0 0 0,0 0 0,0 0 0,-1 0 0,1 0 0,0 0 0,0 0 0,0 0 0,-1 0 0,1 0 0,0 0 0,-1 0 0,1 0 0,-1 0 0,0 1 0,-3 5 0,0 0 0,0-1 0,-1 1 0,0-1 0,-7 8 0,7-9 0,-32 30 0,34-33 0,0 0 0,1 0 0,-1 0 0,0 0 0,0-1 0,0 0 0,0 1 0,0-1 0,0 0 0,0 0 0,0-1 0,-6 1 0,9 0 0,-1-1 0,1 0 0,0 0 0,-1 0 0,1 0 0,-1 0 0,1 0 0,0 0 0,-1 0 0,1 0 0,0 0 0,-1 0 0,1 0 0,-1 0 0,1-1 0,0 1 0,-1 0 0,1 0 0,0 0 0,-1 0 0,1-1 0,0 1 0,-1 0 0,1 0 0,0-1 0,0 1 0,-1 0 0,1 0 0,0-1 0,0 1 0,-1 0 0,1-1 0,0 1 0,0 0 0,0-1 0,7-13 0,17-8 0,-21 20 0,-1 1 0,0-1 0,0 1 0,0-1 0,1 1 0,-1 0 0,1 0 0,-1 1 0,1-1 0,-1 0 0,5 0 0,-7 1 0,0 0 0,1 0 0,-1 0 0,0 0 0,0 0 0,1 0 0,-1 0 0,0 1 0,0-1 0,1 0 0,-1 0 0,0 0 0,0 0 0,0 0 0,1 0 0,-1 1 0,0-1 0,0 0 0,0 0 0,1 0 0,-1 0 0,0 1 0,0-1 0,0 0 0,0 0 0,0 0 0,0 1 0,1-1 0,-1 0 0,0 0 0,0 1 0,0-1 0,0 0 0,0 0 0,0 1 0,0-1 0,0 0 0,0 1 0,-10 19 0,-7 4 0,-16 21 0,31-42 0,0 1 0,0 0 0,0 0 0,0 0 0,0 1 0,1-1 0,0 0 0,0 1 0,-1 4 0,2-9 0,0 0 0,0 1 0,0-1 0,0 1 0,0-1 0,0 1 0,0-1 0,0 0 0,0 1 0,0-1 0,0 1 0,0-1 0,0 1 0,1-1 0,-1 0 0,0 1 0,0-1 0,0 1 0,1-1 0,-1 0 0,0 1 0,0-1 0,1 0 0,-1 1 0,0-1 0,1 0 0,-1 0 0,0 1 0,1-1 0,-1 0 0,0 0 0,1 1 0,-1-1 0,1 0 0,-1 0 0,0 0 0,1 0 0,-1 0 0,1 0 0,-1 1 0,1-1 0,-1 0 0,0 0 0,1-1 0,-1 1 0,1 0 0,-1 0 0,1 0 0,-1 0 0,0 0 0,1 0 0,-1 0 0,1-1 0,-1 1 0,26-14 0,-23 12 0,22-15 0,-1-1 0,42-41 0,-63 57 0,-1 0 0,0 0 0,1 0 0,0 0 0,-1 0 0,7-2 0,-9 4 0,0 0 0,0 0 0,1 0 0,-1 0 0,0-1 0,0 1 0,1 0 0,-1 0 0,0 0 0,0 0 0,1 0 0,-1 0 0,0 0 0,0 0 0,1 0 0,-1 0 0,0 0 0,0 0 0,1 1 0,-1-1 0,0 0 0,0 0 0,0 0 0,1 0 0,-1 0 0,0 0 0,0 1 0,0-1 0,1 0 0,-1 0 0,0 0 0,0 1 0,-1 14 0,-7-1 0,7-12 0,0 0 0,-1-1 0,1 1 0,0 0 0,0 0 0,0 0 0,0 0 0,1 1 0,-1-1 0,1 0 0,-1 0 0,1 0 0,0 1 0,0-1 0,0 0 0,0 5 0,0-7 0,1 0 0,-1 0 0,0 0 0,1 0 0,-1 1 0,1-1 0,-1 0 0,0 0 0,1 0 0,-1 0 0,1 0 0,-1 0 0,0 0 0,1 0 0,-1 0 0,1 0 0,-1 0 0,0 0 0,1 0 0,-1-1 0,1 1 0,-1 0 0,0 0 0,1 0 0,-1 0 0,0-1 0,1 1 0,-1 0 0,0 0 0,1-1 0,-1 1 0,0 0 0,1-1 0,-1 1 0,0 0 0,0-1 0,0 1 0,1 0 0,-1-1 0,0 1 0,0-1 0,15-20 0,-13 18 0,5-6 0,-1-1 0,1 0 0,-2 0 0,0-1 0,5-12 0,-10 22 0,0 1 0,0 0 0,0 0 0,0 0 0,0 0 0,1 0 0,-1 0 0,0 0 0,0 0 0,0 0 0,0 0 0,0-1 0,0 1 0,0 0 0,0 0 0,0 0 0,0 0 0,0 0 0,0 0 0,0 0 0,0 0 0,0-1 0,0 1 0,0 0 0,0 0 0,0 0 0,0 0 0,0 0 0,0 0 0,0 0 0,0 0 0,0-1 0,0 1 0,0 0 0,-1 0 0,1 0 0,0 0 0,0 0 0,0 0 0,0 0 0,0 0 0,0 0 0,0 0 0,0 0 0,0 0 0,0-1 0,-1 1 0,1 0 0,0 0 0,0 0 0,0 0 0,0 0 0,0 0 0,0 0 0,0 0 0,0 0 0,-1 0 0,-7 5 0,-8 9 0,7-4 0,0-1 0,-1-1 0,0 0 0,-1 0 0,1-1 0,-15 7 0,19-12 0,0 1 0,0-1 0,0 0 0,0-1 0,0 1 0,0-1 0,0 0 0,0-1 0,-1 0 0,1 0 0,0 0 0,-1-1 0,1 1 0,-11-4 0,-9-2 0,0 1 0,0 2 0,-51-1 0,7 1 0,66 3 0,0 0 0,0-1 0,0 1 0,0-1 0,0 0 0,0 0 0,0-1 0,0 1 0,0-1 0,0 0 0,1 0 0,-1 0 0,1 0 0,-1-1 0,1 1 0,0-1 0,0 0 0,0 0 0,0 0 0,1 0 0,-1-1 0,1 1 0,0-1 0,0 1 0,-2-6 0,5 12 0,1 0 0,-1 0 0,1 0 0,0 0 0,0 0 0,0 0 0,0 0 0,1 0 0,-1-1 0,1 1 0,-1-1 0,1 0 0,0 0 0,3 2 0,0-1 0,0 0 0,0 0 0,0-1 0,0 0 0,0 0 0,1-1 0,9 2 0,-6-2 0,0-1 0,0 0 0,0 0 0,-1-1 0,1 0 0,0-1 0,0 0 0,-1 0 0,1-1 0,-1 0 0,13-7 0,-2-2 0,-12 7 0,-1 1 0,1-1 0,0 1 0,0 1 0,16-5 0,-23 7 0,-1 1 0,0 0 0,0 0 0,1 0 0,-1 0 0,0 0 0,0 0 0,1 0 0,-1 0 0,0 0 0,0 0 0,1 0 0,-1 0 0,0 0 0,0 0 0,0 0 0,1 0 0,-1 0 0,0 0 0,0 0 0,1 0 0,-1 0 0,0 0 0,0 1 0,1-1 0,-1 0 0,0 0 0,0 0 0,0 0 0,0 1 0,1-1 0,-1 0 0,0 0 0,0 1 0,-4 7 0,-11 6 0,1-4 0,-1 0 0,0-2 0,0 0 0,-23 9 0,32-15 0,1 0 0,-1-1 0,0 0 0,0 0 0,0 0 0,0-1 0,0 1 0,0-1 0,0-1 0,0 1 0,0-1 0,0 0 0,0-1 0,1 1 0,-1-1 0,-6-3 0,4 1 0,-1-1 0,1 0 0,0-1 0,1 1 0,-1-1 0,1-1 0,-10-11 0,2-1 0,-22-37 0,37 55 0,0 1 0,0-1 0,-1 0 0,1 1 0,0-1 0,-1 1 0,1-1 0,0 1 0,-1-1 0,1 1 0,-1-1 0,1 1 0,0-1 0,-1 1 0,1-1 0,-1 1 0,0 0 0,1-1 0,-1 1 0,1 0 0,-2-1 0,3 13 0,8 23 0,-5-24 0,0-1 0,1 0 0,0 0 0,0 0 0,1-1 0,0 0 0,14 15 0,-16-20 0,1 1 0,0-1 0,0 0 0,0 0 0,0 0 0,1-1 0,-1 1 0,1-2 0,0 1 0,0-1 0,0 1 0,1-1 0,-1-1 0,10 2 0,6-3 0,0 0 0,0-2 0,0 0 0,0-2 0,25-7 0,-19 5 0,-3-1 0,-21 6 0,1-1 0,0 1 0,0-1 0,0 2 0,6-2 0,-11 2 0,0 0 0,0 0 0,1 0 0,-1 0 0,0 0 0,0 0 0,1 0 0,-1 0 0,0 0 0,0 0 0,1 0 0,-1 0 0,0 0 0,0 0 0,1 0 0,-1 0 0,0 1 0,0-1 0,1 0 0,-1 0 0,0 0 0,0 0 0,0 0 0,1 0 0,-1 1 0,0-1 0,0 0 0,0 0 0,0 0 0,1 1 0,-1-1 0,0 0 0,0 0 0,0 1 0,0-1 0,0 0 0,0 0 0,0 0 0,0 1 0,0-1 0,0 0 0,0 0 0,0 1 0,-6 12 0,-16 10 0,10-15 0,1 0 0,-1-1 0,0-1 0,-23 10 0,32-15 0,0 0 0,0 0 0,0 0 0,-1 0 0,1 0 0,0-1 0,-1 0 0,1 1 0,0-1 0,-1-1 0,1 1 0,0 0 0,-1-1 0,1 1 0,0-1 0,0 0 0,-1 0 0,1-1 0,0 1 0,0-1 0,0 1 0,0-1 0,1 0 0,-1 0 0,-2-2 0,4 3 0,1 1 0,-1-1 0,1 1 0,-1-1 0,1 1 0,0-1 0,-1 1 0,1-1 0,0 1 0,0-1 0,-1 1 0,1-1 0,0 1 0,0-1 0,0 0 0,-1 1 0,1-1 0,0 1 0,0-1 0,0 0 0,0 1 0,0-1 0,0 1 0,1-1 0,-1 0 0,0 1 0,0-1 0,0 1 0,0-1 0,1 0 0,-1 1 0,0-1 0,1 1 0,-1-1 0,0 1 0,1-1 0,-1 1 0,0 0 0,1-1 0,-1 1 0,1-1 0,-1 1 0,1 0 0,-1-1 0,1 1 0,-1 0 0,1 0 0,0-1 0,-1 1 0,1 0 0,-1 0 0,1 0 0,0 0 0,42-12 0,-30 9 0,22-6 0,-5 1 0,35-15 0,-57 20 0,-1 0 0,0-1 0,0 1 0,0-2 0,0 1 0,-1-1 0,0 0 0,0 0 0,10-12 0,-14 14 0,0 1 0,-1-1 0,1 1 0,-1-1 0,1 0 0,-1 0 0,0 0 0,0 0 0,0 0 0,-1 0 0,1 0 0,-1 0 0,1 0 0,-1 0 0,0 0 0,0 0 0,-1-3 0,0 1 0,0 0 0,0 1 0,-1 0 0,0-1 0,0 1 0,0 0 0,0 0 0,-1 0 0,0 0 0,-3-4 0,-3-2 0,0 1 0,-1 0 0,0 1 0,-1 0 0,1 1 0,-1 0 0,-16-7 0,12 7 0,-1 0 0,-1 1 0,1 1 0,-1 0 0,-23-2 0,30 7 0,0 0 0,0 2 0,0-1 0,0 1 0,0 0 0,0 1 0,1 0 0,-1 1 0,1 0 0,0 1 0,0-1 0,1 2 0,-1-1 0,1 1 0,0 1 0,-7 6 0,8-6 0,1 0 0,-1 0 0,2 1 0,-1-1 0,1 1 0,0 0 0,1 1 0,0-1 0,0 1 0,1 0 0,0 0 0,0 0 0,1 0 0,-2 13 0,4-16 0,0 1 0,0-1 0,0 1 0,1-1 0,0 0 0,0 1 0,0-1 0,1 0 0,0 1 0,0-1 0,1 0 0,0 0 0,0-1 0,0 1 0,1-1 0,-1 1 0,1-1 0,1 0 0,-1-1 0,1 1 0,8 6 0,-6-6 0,0-1 0,0 0 0,1 0 0,0 0 0,-1-1 0,1-1 0,0 1 0,0-1 0,0 0 0,1-1 0,-1 0 0,0-1 0,17 0 0,0-2 0,0-1 0,-1-1 0,34-11 0,-44 11 0,0-1 0,0 0 0,-1-2 0,0 1 0,0-2 0,20-14 0,-10 3 0,0-1 0,24-28 0,-45 46 0,-1 1 0,0 0 0,1-1 0,-1 1 0,0-1 0,0 1 0,0-1 0,0 0 0,0 1 0,0-1 0,-1 0 0,1 0 0,0 0 0,-1 0 0,1 0 0,-1 1 0,0-1 0,0 0 0,0 0 0,0 0 0,0 0 0,0-2 0,-2 1 0,1 0 0,0 1 0,-1-1 0,0 1 0,1-1 0,-1 1 0,0 0 0,0-1 0,0 1 0,-1 0 0,1 0 0,0 1 0,-6-4 0,-38-22 0,27 16 0,-32-24 0,48 33 0,1 1 0,-1-1 0,0 0 0,1 1 0,-1-1 0,0 1 0,0 0 0,0 0 0,0 0 0,0 0 0,0 0 0,-1 1 0,1-1 0,-5 1 0,-1 1 0,1 0 0,-1 1 0,-15 4 0,10-2 0,82-22 0,-60 16 0,1 0 0,-1 1 0,1 0 0,0 1 0,-1 0 0,1 0 0,0 1 0,-1 0 0,1 1 0,-1 0 0,1 0 0,-1 1 0,9 3 0,-14-4 0,1-1 0,-1 1 0,1 0 0,-1 0 0,0 0 0,0 1 0,0-1 0,0 1 0,0-1 0,-1 1 0,1 0 0,-1 0 0,0 0 0,0 0 0,0 1 0,0-1 0,0 1 0,-1-1 0,1 1 0,-1-1 0,0 1 0,0 0 0,-1 0 0,1 0 0,-1-1 0,0 1 0,0 0 0,0 0 0,0 0 0,-1 0 0,0 5 0,-1-1 0,-1 1 0,1-1 0,-1 1 0,-1-1 0,0 0 0,0 0 0,0-1 0,-1 1 0,0-1 0,0 0 0,-1 0 0,0-1 0,-9 8 0,3-4 0,-1-2 0,1 0 0,-2 0 0,1-1 0,-1 0 0,-28 8 0,11-4 0,15-5 0,-1 0 0,1-1 0,-26 4 0,37-9 0,0 1 0,1-1 0,-1 0 0,0 0 0,0-1 0,1 1 0,-1-1 0,0 0 0,1-1 0,-1 1 0,1-1 0,0 1 0,-1-1 0,1-1 0,0 1 0,0 0 0,-5-5 0,7 5 0,-16-15 0,17 16 0,1 1 0,-1-1 0,1 1 0,-1-1 0,0 1 0,1-1 0,0 0 0,-1 1 0,1-1 0,-1 0 0,1 1 0,0-1 0,-1 0 0,1 0 0,0 1 0,0-1 0,0 0 0,-1 0 0,1 0 0,0 1 0,0-1 0,0 0 0,0 0 0,1-1 0,0 1 0,1 1 0,-1 0 0,1 0 0,-1-1 0,1 1 0,-1 0 0,1 0 0,-1 1 0,1-1 0,-1 0 0,1 0 0,-1 1 0,1-1 0,-1 1 0,2 0 0,3 0 0,49 16 0,-41-12 0,0-1 0,1 0 0,14 2 0,-6-3 0,0-2 0,-1 0 0,1-1 0,25-4 0,-38 3 0,-1-1 0,1-1 0,-1 1 0,1-1 0,-1-1 0,0 0 0,-1 0 0,1-1 0,-1 0 0,0 0 0,0-1 0,8-7 0,-6 4 0,3-3 0,-1 0 0,14-18 0,-24 28 0,0-1 0,0 1 0,0-1 0,-1 1 0,1-1 0,-1 0 0,1 0 0,-1 0 0,0 0 0,0 0 0,-1 0 0,1 0 0,-1 0 0,1 0 0,-1-1 0,0 1 0,0 0 0,0 0 0,-1-4 0,-7-7-1365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3:31.673"/>
    </inkml:context>
    <inkml:brush xml:id="br0">
      <inkml:brushProperty name="width" value="0.1" units="cm"/>
      <inkml:brushProperty name="height" value="0.1" units="cm"/>
      <inkml:brushProperty name="color" value="#008C3A"/>
    </inkml:brush>
  </inkml:definitions>
  <inkml:trace contextRef="#ctx0" brushRef="#br0">306 138 24575,'-1'2'0,"0"0"0,0 0 0,-1 0 0,1 0 0,0 0 0,-1 0 0,0 0 0,1 0 0,-1-1 0,0 1 0,0-1 0,0 1 0,0-1 0,0 0 0,-5 2 0,-4 4 0,10-6 0,-1 1 0,0-1 0,0 1 0,0-1 0,1 1 0,-1 0 0,1 0 0,-1 0 0,1-1 0,0 1 0,0 1 0,0-1 0,0 0 0,0 0 0,0 0 0,1 0 0,-1 1 0,1-1 0,-1 4 0,1-5 0,1 1 0,-1-1 0,0 1 0,1-1 0,-1 0 0,1 0 0,0 1 0,-1-1 0,1 0 0,0 0 0,0 0 0,0 0 0,0 1 0,0-1 0,0-1 0,0 1 0,0 0 0,0 0 0,0 0 0,0 0 0,1-1 0,-1 1 0,0-1 0,1 1 0,-1-1 0,0 1 0,1-1 0,-1 0 0,1 0 0,-1 0 0,0 0 0,4 0 0,-2 0 0,1 0 0,0 0 0,0-1 0,0 1 0,0-1 0,0 0 0,0 0 0,-1-1 0,1 1 0,-1-1 0,1 0 0,5-3 0,-8 4 0,0 1 0,-1-1 0,1 1 0,0-1 0,0 0 0,0 1 0,-1-1 0,1 0 0,0 0 0,-1 1 0,1-1 0,-1 0 0,1 0 0,-1 0 0,1 0 0,-1 0 0,1 0 0,-1 0 0,0 0 0,0 0 0,1 0 0,-1 0 0,0 0 0,0 0 0,0 0 0,0 0 0,0 0 0,0 0 0,-1 0 0,1 0 0,0 0 0,0 0 0,-1 0 0,1 0 0,-1 0 0,1 0 0,-1 0 0,1 0 0,-1 0 0,0 0 0,1 1 0,-1-1 0,0 0 0,1 0 0,-1 1 0,0-1 0,0 0 0,0 1 0,0-1 0,-1 0 0,-3-2 0,0 1 0,-1-1 0,1 1 0,-1 0 0,0 0 0,0 1 0,1-1 0,-1 1 0,0 1 0,0-1 0,0 1 0,0 0 0,0 0 0,0 1 0,0 0 0,-7 1 0,8-1 0,1 0 0,-1 0 0,0 0 0,1 1 0,0-1 0,-1 1 0,1 0 0,0 0 0,0 1 0,0-1 0,0 1 0,0 0 0,1 0 0,-1 0 0,1 1 0,0-1 0,0 1 0,0 0 0,0-1 0,1 2 0,-3 4 0,4-7 0,1-1 0,-1 1 0,1 0 0,-1 0 0,1 0 0,0 0 0,0 0 0,0-1 0,0 1 0,0 0 0,0 0 0,1 0 0,-1 0 0,0 0 0,1-1 0,-1 1 0,1 0 0,0 0 0,0-1 0,0 1 0,0 0 0,0-1 0,0 1 0,0-1 0,3 3 0,-1-2 0,-1 0 0,1 0 0,0 0 0,0 0 0,0-1 0,0 1 0,1-1 0,-1 0 0,0 0 0,1 0 0,-1 0 0,0-1 0,7 1 0,-7-1 0,1 0 0,-1 0 0,1 0 0,-1-1 0,1 1 0,-1-1 0,0 0 0,1 0 0,-1 0 0,0 0 0,1-1 0,-1 1 0,5-5 0,-6 5 0,0-1 0,-1 1 0,1-1 0,-1 0 0,1 1 0,-1-1 0,0 0 0,0 0 0,1 0 0,-1 0 0,-1 0 0,1 0 0,0 0 0,0-1 0,-1 1 0,1 0 0,-1 0 0,0-1 0,0 1 0,0 0 0,0-1 0,0 1 0,-1-3 0,0-1 0,-1 0 0,1 0 0,-1 0 0,-1 0 0,1 1 0,-1-1 0,0 1 0,0-1 0,-1 1 0,0 0 0,0 0 0,0 1 0,0-1 0,-1 1 0,1 0 0,-1 0 0,0 0 0,-1 1 0,1 0 0,0 0 0,-1 0 0,0 1 0,-7-3 0,5 2 0,1 1 0,-1 0 0,1 0 0,-1 1 0,0 0 0,0 0 0,1 1 0,-1 0 0,0 0 0,0 1 0,0 0 0,1 0 0,-1 1 0,0 0 0,1 0 0,-1 1 0,1 0 0,-8 4 0,14-6 0,0 0 0,0-1 0,0 1 0,0 0 0,0 0 0,0 0 0,0 0 0,0 0 0,0 0 0,0 0 0,1 0 0,-1 0 0,0 0 0,1 0 0,-1 1 0,1-1 0,-1 0 0,1 0 0,-1 1 0,1-1 0,0 0 0,0 1 0,0-1 0,0 0 0,0 1 0,0-1 0,0 0 0,0 1 0,0-1 0,0 0 0,1 0 0,-1 1 0,1-1 0,-1 0 0,1 0 0,-1 1 0,1-1 0,0 0 0,1 1 0,-1 0 0,1 0 0,-1 1 0,1-2 0,0 1 0,0 0 0,0 0 0,0-1 0,1 1 0,-1-1 0,0 1 0,1-1 0,-1 0 0,0 0 0,1 0 0,-1 0 0,1-1 0,0 1 0,-1-1 0,4 1 0,5-1 0,1-1 0,0 0 0,-1-1 0,0 0 0,1-1 0,15-6 0,-25 8 0,1 1 0,-1-1 0,1-1 0,-1 1 0,1 0 0,-1-1 0,0 1 0,0-1 0,1 0 0,-1 1 0,0-1 0,-1 0 0,1 0 0,0-1 0,0 1 0,-1 0 0,0 0 0,1-1 0,-1 1 0,0-1 0,0 1 0,0-1 0,0 0 0,-1 1 0,1-1 0,-1 0 0,0 1 0,0-1 0,0 0 0,0 0 0,0 1 0,-1-5 0,1 5 0,-1 0 0,0 0 0,1 0 0,-1 0 0,0 0 0,0 0 0,0 0 0,0 0 0,-1 0 0,1 1 0,0-1 0,-1 0 0,1 1 0,-1 0 0,0-1 0,1 1 0,-4-2 0,3 2 0,1 1 0,0-1 0,0 1 0,0 0 0,0-1 0,0 1 0,-1 0 0,1 0 0,0 0 0,0 0 0,0 0 0,-1 0 0,1 0 0,0 0 0,0 0 0,0 1 0,0-1 0,0 1 0,-1-1 0,1 0 0,0 1 0,0 0 0,0-1 0,0 1 0,0 0 0,0-1 0,1 1 0,-1 0 0,0 0 0,0 0 0,0 0 0,1 0 0,-2 2 0,-12 24 0,14-27 0,0 0 0,0 0 0,0 1 0,0-1 0,0 0 0,0 0 0,0 0 0,0 0 0,0 0 0,0 0 0,0 0 0,0 0 0,0 0 0,0 1 0,0-1 0,0 0 0,0 0 0,0 0 0,0 0 0,0 0 0,0 0 0,0 0 0,0 0 0,0 0 0,0 1 0,0-1 0,0 0 0,0 0 0,0 0 0,0 0 0,0 0 0,0 0 0,0 0 0,0 0 0,0 0 0,0 0 0,0 0 0,0 0 0,1 1 0,-1-1 0,0 0 0,0 0 0,0 0 0,0 0 0,0 0 0,0 0 0,0 0 0,0 0 0,0 0 0,1 0 0,-1 0 0,0 0 0,0 0 0,0 0 0,0 0 0,0 0 0,0 0 0,0 0 0,0 0 0,0 0 0,1 0 0,-1 0 0,0 0 0,0 0 0,0 0 0,14-13 0,-3 2 0,0 0 0,1 1 0,16-11 0,-24 18 0,-1 1 0,1-1 0,-1 1 0,1 0 0,0 1 0,0-1 0,0 1 0,0-1 0,0 1 0,0 0 0,0 1 0,0-1 0,0 1 0,1 0 0,-1 0 0,0 0 0,5 1 0,-7-1 0,-1 1 0,1 0 0,-1-1 0,1 1 0,-1 0 0,1-1 0,-1 1 0,0 0 0,0 0 0,1 0 0,-1 0 0,0 1 0,0-1 0,0 0 0,0 0 0,0 1 0,-1-1 0,1 0 0,0 1 0,0-1 0,-1 1 0,1-1 0,-1 1 0,0-1 0,1 1 0,-1-1 0,0 1 0,0-1 0,0 1 0,0 0 0,0-1 0,0 1 0,0-1 0,-1 4 0,0-1 0,0 0 0,-1 0 0,1 0 0,-1 1 0,1-1 0,-1-1 0,-1 1 0,1 0 0,0-1 0,-1 1 0,-5 5 0,5-6 0,-1 0 0,0 0 0,0-1 0,0 1 0,0-1 0,0 0 0,0 0 0,0 0 0,-1-1 0,1 1 0,-1-1 0,1 0 0,-1 0 0,1-1 0,-8 1 0,10-1 0,-1-1 0,1 1 0,-1 0 0,1-1 0,0 0 0,-1 1 0,1-1 0,0 0 0,0 0 0,-1 0 0,1 0 0,0-1 0,0 1 0,0-1 0,0 1 0,1-1 0,-1 0 0,0 1 0,1-1 0,-1 0 0,1 0 0,0 0 0,-1 0 0,1-1 0,0 1 0,0 0 0,0 0 0,1-1 0,-1 1 0,0-4 0,0 2 0,0 0 0,1 0 0,-1 0 0,1 0 0,0 1 0,0-1 0,0 0 0,1 0 0,-1 0 0,1 0 0,0 0 0,0 0 0,0 1 0,1-1 0,-1 0 0,1 1 0,0-1 0,0 1 0,0 0 0,1-1 0,2-2 0,-2 3 0,1 0 0,-1 0 0,1 1 0,0-1 0,0 1 0,0 0 0,0 0 0,1 0 0,-1 0 0,0 1 0,1 0 0,-1 0 0,1 0 0,-1 0 0,1 1 0,0 0 0,7 0 0,-10 0 0,1 0 0,-1 0 0,0 1 0,1-1 0,-1 0 0,0 1 0,0 0 0,1-1 0,-1 1 0,0 0 0,0 0 0,0 0 0,0 0 0,0 1 0,0-1 0,0 1 0,-1-1 0,1 1 0,0-1 0,-1 1 0,1 0 0,-1 0 0,0 0 0,1 0 0,-1 0 0,0 0 0,0 0 0,0 0 0,-1 0 0,1 1 0,-1-1 0,1 0 0,-1 0 0,1 1 0,-1-1 0,0 0 0,0 3 0,-1 0 0,1 0 0,-1 0 0,0 0 0,0 0 0,0 0 0,-1 0 0,0 0 0,0-1 0,0 1 0,0 0 0,-1-1 0,1 0 0,-1 0 0,-1 0 0,1 0 0,-5 4 0,1-2 0,-1 0 0,-1-1 0,1 0 0,-1 0 0,0-1 0,0 0 0,0 0 0,0-1 0,-1-1 0,-13 3 0,23-5 0,-1 0 0,0 0 0,1 0 0,-1 0 0,1 0 0,-1 0 0,1 0 0,-1 0 0,0 0 0,1 0 0,-1 0 0,1 0 0,-1 0 0,1 0 0,-1-1 0,1 1 0,-1 0 0,1 0 0,-1-1 0,1 1 0,-1 0 0,1-1 0,-1 1 0,1 0 0,0-1 0,-1 1 0,1-1 0,-1 1 0,1-1 0,0 1 0,0-1 0,-1 1 0,1-1 0,0 1 0,0-1 0,-1 1 0,1-1 0,0 1 0,0-1 0,0 0 0,0 1 0,0-1 0,0 1 0,0-1 0,0 1 0,0-1 0,0 0 0,0 1 0,1-1 0,-1 1 0,0-1 0,0 1 0,1-1 0,-1 1 0,0-1 0,0 1 0,1-1 0,17-31 0,-6 17 0,1 0 0,0 1 0,21-18 0,-31 29 0,0 0 0,1 1 0,-1-1 0,1 1 0,0-1 0,0 1 0,0 0 0,0 1 0,0-1 0,0 1 0,0-1 0,0 1 0,1 1 0,-1-1 0,0 0 0,1 1 0,-1 0 0,0 0 0,1 1 0,-1-1 0,6 2 0,-8-1 0,0 0 0,0 0 0,0 0 0,0 0 0,0 0 0,0 1 0,0-1 0,-1 1 0,1-1 0,-1 1 0,1 0 0,-1-1 0,1 1 0,-1 0 0,0 0 0,0 0 0,0 0 0,0 0 0,0 0 0,-1 0 0,1 1 0,0-1 0,-1 0 0,0 0 0,1 1 0,-1-1 0,0 0 0,0 0 0,-1 1 0,1-1 0,0 0 0,-1 0 0,-1 5 0,1-2 0,0 1 0,-1-1 0,0 0 0,-1 1 0,1-1 0,-1 0 0,0 0 0,0 0 0,0-1 0,-1 1 0,0-1 0,-6 6 0,1-3 0,-1-1 0,1 1 0,-16 6 0,21-12 0,0 1 0,0 0 0,-1-1 0,1 0 0,0 0 0,0 0 0,-1-1 0,1 1 0,0-1 0,-1 0 0,-7-1 0,11 1 0,0 0 0,1 0 0,-1 0 0,1 0 0,-1-1 0,0 1 0,1 0 0,-1 0 0,0-1 0,1 1 0,-1 0 0,1-1 0,-1 1 0,1 0 0,-1-1 0,1 1 0,-1-1 0,1 1 0,-1-1 0,1 1 0,0-1 0,-1 1 0,1-1 0,0 0 0,-1 1 0,1-1 0,0 1 0,0-2 0,0 1 0,0-1 0,0 1 0,0 0 0,0-1 0,0 1 0,1 0 0,-1-1 0,1 1 0,-1 0 0,1 0 0,-1-1 0,3-1 0,2-4 0,0 0 0,1 0 0,7-7 0,-11 13 0,6-7 0,1 1 0,0 0 0,14-8 0,-20 13 0,0 0 0,1 0 0,-1 0 0,1 0 0,-1 1 0,1 0 0,0 0 0,0 0 0,-1 0 0,1 0 0,0 1 0,0 0 0,5 0 0,-8 0 0,1 0 0,-1 1 0,0-1 0,1 1 0,-1 0 0,0-1 0,0 1 0,0 0 0,0 0 0,0 0 0,0-1 0,0 1 0,0 0 0,0 0 0,0 1 0,0-1 0,-1 0 0,1 0 0,0 0 0,-1 0 0,1 1 0,-1-1 0,1 0 0,-1 1 0,0-1 0,1 0 0,-1 1 0,0-1 0,0 0 0,0 1 0,0-1 0,0 1 0,0-1 0,-1 0 0,1 1 0,-1 1 0,-1 5 0,0-1 0,0 1 0,-1-1 0,-6 14 0,5-15 0,1 0 0,-1-1 0,0 1 0,-1-1 0,1 0 0,-1 0 0,0 0 0,0-1 0,-1 0 0,1 0 0,-11 6 0,-3-1 0,0-1 0,-30 9 0,46-16 0,0 0 0,1 0 0,-1 0 0,0-1 0,0 1 0,1-1 0,-1 0 0,0 1 0,0-1 0,1-1 0,-1 1 0,0 0 0,0-1 0,1 1 0,-1-1 0,0 0 0,1 0 0,-1 0 0,1 0 0,-1 0 0,1-1 0,-1 1 0,1-1 0,0 0 0,0 1 0,0-1 0,0 0 0,0 0 0,0-1 0,0 1 0,1 0 0,-1 0 0,1-1 0,0 1 0,-2-5 0,2 5 0,-10-17 0,11 18 0,0 0 0,0 1 0,0-1 0,-1 1 0,1-1 0,0 1 0,-1-1 0,1 1 0,0-1 0,-1 1 0,1 0 0,-1-1 0,1 1 0,-1-1 0,1 1 0,-1 0 0,1-1 0,-1 1 0,1 0 0,-1 0 0,1-1 0,-1 1 0,1 0 0,-1 0 0,0 0 0,1 0 0,-2 0 0,2 0 0,0 1 0,0-1 0,0 0 0,0 1 0,0-1 0,0 1 0,0-1 0,0 1 0,0-1 0,0 1 0,0-1 0,0 1 0,0-1 0,0 1 0,0-1 0,0 1 0,0-1 0,0 1 0,1-1 0,-1 0 0,0 1 0,0-1 0,1 1 0,-1-1 0,1 1 0,8 13 0,-8-13 0,3 4 0,0 0 0,0 0 0,1-1 0,-1 1 0,1-1 0,1 0 0,-1-1 0,0 1 0,1-1 0,0 0 0,-1 0 0,1-1 0,0 0 0,1 0 0,-1 0 0,0-1 0,0 0 0,1 0 0,-1-1 0,1 1 0,-1-1 0,8-1 0,2-1 0,1-1 0,-1 0 0,0 0 0,0-2 0,-1 0 0,1-1 0,22-12 0,-35 16 0,0 0 0,0 0 0,0 0 0,0-1 0,0 1 0,0-1 0,-1 0 0,0 0 0,1 0 0,-1 0 0,0 0 0,0 0 0,-1 0 0,1-1 0,-1 1 0,1-1 0,-1 1 0,1-6 0,0-2 0,-1 0 0,0 0 0,0-1 0,-3-17 0,2 29 0,0 1 0,0-1 0,0 0 0,0 0 0,0 0 0,-1 1 0,1-1 0,0 0 0,0 0 0,0 0 0,0 0 0,-1 0 0,1 0 0,0 0 0,0 1 0,0-1 0,-1 0 0,1 0 0,0 0 0,0 0 0,0 0 0,-1 0 0,1 0 0,0 0 0,0 0 0,-1 0 0,1 0 0,0 0 0,0 0 0,0 0 0,-1 0 0,1-1 0,0 1 0,0 0 0,0 0 0,-1 0 0,1 0 0,0 0 0,0 0 0,0 0 0,0-1 0,-1 1 0,1 0 0,0 0 0,0 0 0,0 0 0,0-1 0,0 1 0,0 0 0,-1 0 0,1 0 0,0-1 0,0 1 0,0 0 0,0 0 0,0-1 0,0 1 0,-11 19 0,11-19 0,-5 9 0,-1 1 0,1-2 0,-2 1 0,1-1 0,-1 0 0,-1 0 0,1 0 0,-1-1 0,-1-1 0,1 1 0,-1-1 0,0-1 0,0 0 0,-1 0 0,0 0 0,0-1 0,0-1 0,-17 4 0,8-2 0,3 0 0,0-1 0,-31 4 0,43-8 0,0 0 0,0 0 0,0 0 0,0 0 0,0-1 0,0 1 0,0-1 0,0 0 0,0 0 0,0-1 0,0 1 0,1-1 0,-1 0 0,0 0 0,1 0 0,-6-5 0,9 7 0,0 0 0,0 0 0,0 0 0,0 0 0,-1 0 0,1 0 0,0 0 0,0 0 0,0 0 0,0 0 0,0 0 0,0 0 0,0 0 0,0 0 0,0 0 0,-1 0 0,1 0 0,0 0 0,0-1 0,0 1 0,0 0 0,0 0 0,0 0 0,0 0 0,0 0 0,0 0 0,0 0 0,0 0 0,0 0 0,0-1 0,0 1 0,0 0 0,0 0 0,0 0 0,0 0 0,0 0 0,0 0 0,0 0 0,0-1 0,0 1 0,0 0 0,0 0 0,0 0 0,0 0 0,0 0 0,0 0 0,0 0 0,0 0 0,0 0 0,0-1 0,0 1 0,0 0 0,0 0 0,1 0 0,-1 0 0,0 0 0,0 0 0,0 0 0,0 0 0,10 0 0,13 5 0,101 34 0,-117-37 0,0-1 0,0 1 0,0-1 0,0-1 0,1 1 0,-1-1 0,0-1 0,0 1 0,1-1 0,-1 0 0,12-4 0,-6 1 0,-1-1 0,1 0 0,-1 0 0,0-1 0,16-11 0,-25 15 0,-1 0 0,1 0 0,-1-1 0,0 1 0,0-1 0,0 1 0,0-1 0,0 0 0,0 0 0,-1 1 0,1-1 0,-1 0 0,0-1 0,0 1 0,0 0 0,0 0 0,-1 0 0,1-1 0,-1 1 0,0 0 0,0-5 0,-1-4 0,0-1 0,-1 1 0,0 0 0,-5-14 0,7 26 0,0 0 0,0-1 0,0 1 0,0 0 0,0 0 0,0 0 0,0 0 0,0-1 0,-1 1 0,1 0 0,0 0 0,0 0 0,0 0 0,0-1 0,0 1 0,0 0 0,0 0 0,0 0 0,0 0 0,-1 0 0,1 0 0,0-1 0,0 1 0,0 0 0,0 0 0,0 0 0,-1 0 0,1 0 0,0 0 0,0 0 0,0 0 0,0 0 0,-1 0 0,1 0 0,0 0 0,0 0 0,0 0 0,0 0 0,-1 0 0,-6 6 0,-6 16 0,10-17 0,-3 5 0,0 0 0,-1-1 0,0 0 0,0 0 0,-1-1 0,0 0 0,0 0 0,-1-1 0,0 0 0,-1-1 0,1 0 0,-19 9 0,15-9 0,0 0 0,0-1 0,0 0 0,-23 4 0,33-9 0,-1 1 0,1-1 0,-1 0 0,1 0 0,0 0 0,-1 0 0,1 0 0,0-1 0,-1 0 0,1 0 0,0 1 0,-1-2 0,1 1 0,0 0 0,0-1 0,0 1 0,0-1 0,1 0 0,-1 0 0,0 0 0,1-1 0,-1 1 0,1 0 0,-4-6 0,0-1 0,14 18 0,24 27 0,-25-31 0,0-1 0,1 0 0,-1-1 0,1 0 0,0 0 0,0 0 0,0-1 0,0-1 0,0 1 0,0-1 0,1-1 0,12 1 0,-6-2 0,-1 0 0,1 0 0,-1-2 0,1 0 0,-1 0 0,19-8 0,-27 9 0,-1-1 0,1 0 0,-1 0 0,1-1 0,-1 1 0,0-1 0,0 0 0,-1-1 0,1 1 0,-1-1 0,0 0 0,0 0 0,-1 0 0,1 0 0,-1-1 0,3-8 0,-5 12-2,-1 1-1,0-1 1,0 0-1,0 0 1,0 0-1,0 0 1,0 0 0,0 0-1,-1 0 1,1 0-1,-1 0 1,1 0-1,-1 1 1,0-1-1,0 0 1,1 0-1,-1 1 1,-1-1-1,1 1 1,0-1 0,-2-1-1,-4-9-1308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1.603"/>
    </inkml:context>
    <inkml:brush xml:id="br0">
      <inkml:brushProperty name="width" value="0.05" units="cm"/>
      <inkml:brushProperty name="height" value="0.05" units="cm"/>
      <inkml:brushProperty name="color" value="#E71224"/>
    </inkml:brush>
  </inkml:definitions>
  <inkml:trace contextRef="#ctx0" brushRef="#br0">0 0 24575,'6'0'0,"7"0"0,1 6 0,5 1 0,-2 5 0,2 2 0,4-3 0,-3 3 0,2-1 0,-3 3 0,0-2 0,3-3 0,-2-3-8191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41.104"/>
    </inkml:context>
    <inkml:brush xml:id="br0">
      <inkml:brushProperty name="width" value="0.05" units="cm"/>
      <inkml:brushProperty name="height" value="0.05" units="cm"/>
      <inkml:brushProperty name="color" value="#E71224"/>
    </inkml:brush>
  </inkml:definitions>
  <inkml:trace contextRef="#ctx0" brushRef="#br0">1 202 24575,'11'1'0,"0"1"0,0 0 0,0 1 0,0 0 0,11 4 0,1 1 0,-8-4 0,-1 0 0,-1 1 0,1 0 0,-1 1 0,25 15 0,-76-40 0,20 6 0,0-2 0,-25-24 0,37 32 0,0 1 0,0 0 0,1-1 0,0 0 0,1 0 0,0-1 0,0 0 0,0 1 0,1-1 0,-3-10 0,5 15 11,1 0 0,-1 0-1,1 0 1,0 0 0,0 0-1,0 0 1,0 0 0,0-1-1,1 1 1,0 0 0,-1 0-1,1 0 1,0 0 0,0 0-1,1 1 1,-1-1 0,1 0-1,-1 0 1,1 1 0,0-1-1,0 1 1,0 0 0,0-1-1,1 1 1,-1 0 0,0 0-1,1 0 1,0 1 0,-1-1-1,1 1 1,5-3 0,-1 1-143,0 1 1,-1 0 0,1 0-1,0 1 1,0 0 0,1 0 0,-1 0-1,0 1 1,0 0 0,0 1 0,0-1-1,14 4 1,1 4-6695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3:39.681"/>
    </inkml:context>
    <inkml:brush xml:id="br0">
      <inkml:brushProperty name="width" value="0.05" units="cm"/>
      <inkml:brushProperty name="height" value="0.05" units="cm"/>
    </inkml:brush>
  </inkml:definitions>
  <inkml:trace contextRef="#ctx0" brushRef="#br0">216 256 24575,'0'-2'0,"0"1"0,0-1 0,0 0 0,0 1 0,-1-1 0,1 1 0,0-1 0,-1 1 0,1-1 0,-1 1 0,1-1 0,-1 1 0,0-1 0,0 1 0,1 0 0,-1-1 0,0 1 0,0 0 0,0 0 0,-1 0 0,1-1 0,0 1 0,0 0 0,-1 1 0,1-1 0,0 0 0,-1 0 0,1 1 0,-1-1 0,-1 0 0,0 0 0,0 1 0,0 0 0,1-1 0,-1 1 0,0 0 0,0 1 0,0-1 0,0 0 0,1 1 0,-1 0 0,0-1 0,0 1 0,1 0 0,-1 0 0,1 1 0,-4 1 0,6-3 0,-1 1 0,0-1 0,1 0 0,-1 1 0,1-1 0,-1 0 0,1 1 0,-1-1 0,1 1 0,0-1 0,-1 1 0,1-1 0,-1 1 0,1-1 0,0 1 0,-1-1 0,1 1 0,0 0 0,0-1 0,0 1 0,-1 0 0,1 0 0,0-1 0,1 0 0,-1 1 0,0-1 0,0 0 0,0 1 0,0-1 0,1 1 0,-1-1 0,0 0 0,0 1 0,0-1 0,1 0 0,-1 1 0,0-1 0,1 0 0,-1 0 0,0 1 0,1-1 0,-1 0 0,0 0 0,1 0 0,-1 1 0,1-1 0,0 0 0,0 1 0,0-1 0,1 0 0,-1 0 0,0 1 0,0-1 0,0 0 0,1 0 0,-1 0 0,0 0 0,0 0 0,0-1 0,1 1 0,-1 0 0,0-1 0,0 1 0,0 0 0,0-1 0,0 0 0,0 1 0,0-1 0,0 1 0,2-3 0,-1 1 0,-1 0 0,0 0 0,1 0 0,-1 0 0,0 0 0,0-1 0,0 1 0,0-1 0,-1 1 0,1-1 0,-1 1 0,1-1 0,-1 1 0,0-1 0,0 1 0,0-1 0,0 1 0,0-1 0,-1 1 0,1-1 0,-1 1 0,0-1 0,0 1 0,0 0 0,0-1 0,0 1 0,0 0 0,0 0 0,-1 0 0,1 0 0,-3-3 0,3 4 0,-1-1 0,1 0 0,0 1 0,-1-1 0,1 1 0,-1-1 0,0 1 0,1 0 0,-1-1 0,0 1 0,0 0 0,0 0 0,0 1 0,0-1 0,0 0 0,0 1 0,0-1 0,0 1 0,0-1 0,0 1 0,0 0 0,-1 0 0,1 0 0,0 0 0,0 1 0,0-1 0,0 0 0,0 1 0,0 0 0,0-1 0,0 1 0,0 0 0,0 0 0,0 0 0,0 0 0,0 0 0,1 1 0,-3 0 0,2 1 0,0-1 0,0 0 0,1 1 0,-1-1 0,0 1 0,1 0 0,0-1 0,-1 1 0,1 0 0,0 0 0,1 0 0,-1 0 0,0 0 0,1 0 0,0 0 0,-1 0 0,1 0 0,0 0 0,1 0 0,0 4 0,-1-5 0,0-1 0,1 1 0,-1-1 0,1 1 0,-1-1 0,1 1 0,0-1 0,-1 1 0,1-1 0,0 0 0,0 0 0,0 1 0,0-1 0,0 0 0,0 0 0,1 0 0,-1 0 0,0 0 0,1 0 0,-1 0 0,0 0 0,1-1 0,-1 1 0,1 0 0,-1-1 0,1 0 0,-1 1 0,1-1 0,0 0 0,-1 1 0,1-1 0,-1 0 0,1 0 0,-1-1 0,1 1 0,0 0 0,-1 0 0,1-1 0,2 0 0,-2 0 0,1 0 0,-1 0 0,0 0 0,0 0 0,1 0 0,-1 0 0,0-1 0,0 1 0,0-1 0,0 1 0,-1-1 0,1 0 0,0 0 0,-1 0 0,1 0 0,-1 0 0,0 0 0,1 0 0,-1 0 0,0-1 0,0 1 0,-1 0 0,1-1 0,0 1 0,-1-1 0,0 1 0,1-1 0,-1 1 0,0-1 0,0 1 0,-1-4 0,1-1 0,-1 1 0,0 0 0,0 0 0,-1 0 0,0 0 0,0 0 0,0 0 0,-1 0 0,0 0 0,0 1 0,-5-8 0,6 11 0,0 0 0,1 0 0,-1 1 0,0-1 0,0 1 0,1-1 0,-1 1 0,0 0 0,0 0 0,-1 0 0,1 0 0,0 0 0,0 0 0,0 0 0,-1 1 0,1-1 0,0 1 0,-1 0 0,1 0 0,-1 0 0,1 0 0,-5 0 0,4 1 0,-1 0 0,0 0 0,0 1 0,0-1 0,1 1 0,-1 0 0,1 0 0,-1 0 0,1 0 0,0 0 0,-1 1 0,-4 5 0,6-6 0,-1 1 0,1-1 0,0 1 0,1 0 0,-1-1 0,0 1 0,1 0 0,-1 0 0,1 0 0,0 0 0,0 1 0,0-1 0,1 0 0,-1 0 0,0 5 0,2-5 0,-1 0 0,0-1 0,1 1 0,-1-1 0,1 0 0,0 1 0,0-1 0,0 0 0,0 1 0,0-1 0,1 0 0,-1 0 0,1 0 0,-1 0 0,1 0 0,0 0 0,0 0 0,0-1 0,0 1 0,0-1 0,0 1 0,0-1 0,3 1 0,-3-1 0,1 0 0,-1 0 0,1 0 0,0-1 0,-1 1 0,1-1 0,0 0 0,0 0 0,-1 0 0,1 0 0,0 0 0,0-1 0,-1 1 0,1-1 0,0 0 0,-1 0 0,1 0 0,-1 0 0,1 0 0,-1 0 0,0-1 0,1 1 0,-1-1 0,0 1 0,0-1 0,0 0 0,3-3 0,-1 0 0,1 1 0,-1-1 0,0 0 0,0 0 0,-1 0 0,0-1 0,1 1 0,-2-1 0,1 0 0,-1 0 0,2-6 0,-3 6 0,-1-1 0,0 1 0,0-1 0,0 1 0,-1-1 0,0 1 0,0-1 0,-4-10 0,4 13 0,0 1 0,0 0 0,-1 0 0,1 0 0,-1 0 0,1 0 0,-1 0 0,0 0 0,0 1 0,0-1 0,0 1 0,-1-1 0,1 1 0,-1 0 0,1 0 0,-1 0 0,0 0 0,-5-2 0,5 3 0,1 1 0,0 0 0,0 0 0,-1 0 0,1 0 0,0 0 0,0 1 0,-1-1 0,1 1 0,0-1 0,0 1 0,0 0 0,0 0 0,-1 0 0,1 0 0,1 0 0,-1 0 0,0 1 0,0-1 0,0 0 0,1 1 0,-1 0 0,1-1 0,-1 1 0,-2 3 0,-2 5 0,-1-1 0,1 1 0,-8 18 0,11-21 0,0 0 0,1 1 0,-1-1 0,1 1 0,1-1 0,0 1 0,0 0 0,0-1 0,1 1 0,0 0 0,1 0 0,2 14 0,-3-22 0,0 0 0,0 1 0,0-1 0,0 1 0,0-1 0,0 1 0,0-1 0,0 1 0,1-1 0,-1 0 0,0 1 0,0-1 0,0 1 0,1-1 0,-1 0 0,0 1 0,1-1 0,-1 0 0,0 1 0,1-1 0,-1 0 0,0 0 0,1 1 0,-1-1 0,0 0 0,1 0 0,-1 0 0,1 1 0,-1-1 0,0 0 0,1 0 0,0 0 0,0 0 0,0-1 0,0 1 0,0-1 0,-1 1 0,1-1 0,0 0 0,0 1 0,-1-1 0,1 0 0,0 0 0,-1 0 0,1 1 0,-1-1 0,1-1 0,18-40 0,-17 36 0,-1 4 0,3-10 0,1 1 0,0 1 0,0-1 0,2 1 0,6-11 0,-10 18 0,-1 1 0,1-1 0,0 1 0,0-1 0,0 1 0,0 0 0,0 0 0,1 0 0,-1 0 0,0 1 0,1-1 0,0 1 0,-1 0 0,1 0 0,0 1 0,-1-1 0,1 1 0,0-1 0,7 2 0,-8-2 0,0 1 0,0 1 0,0-1 0,0 0 0,0 1 0,0-1 0,0 1 0,0 0 0,0 0 0,0 0 0,-1 1 0,1-1 0,0 1 0,-1-1 0,1 1 0,-1 0 0,0 0 0,1 0 0,-1 0 0,0 0 0,2 4 0,-3-4 0,0 1 0,0-1 0,0 1 0,0-1 0,-1 1 0,1 0 0,-1 0 0,0-1 0,0 1 0,0 0 0,0 0 0,0-1 0,-1 1 0,1 0 0,-1-1 0,1 1 0,-1 0 0,0-1 0,0 1 0,0-1 0,-1 1 0,1-1 0,-3 3 0,-2 3 0,0 0 0,-1 0 0,0-1 0,0 0 0,0-1 0,-1 0 0,0 0 0,-1 0 0,1-1 0,-1-1 0,0 1 0,0-1 0,0-1 0,-18 5 0,25-8 0,1 1 0,-1-1 0,0 0 0,0 0 0,1 0 0,-1 0 0,0 0 0,1-1 0,-1 1 0,0 0 0,1-1 0,-1 1 0,0-1 0,1 0 0,-1 1 0,1-1 0,-1 0 0,1 0 0,0 0 0,-1 0 0,1 0 0,-2-2 0,2 1 0,0 0 0,-1 0 0,1 0 0,0 0 0,0-1 0,1 1 0,-1 0 0,0-1 0,1 1 0,0-1 0,-1 1 0,1-1 0,0-3 0,1-3 0,0 1 0,0-1 0,1 1 0,0-1 0,0 1 0,1 0 0,6-14 0,-5 16 0,0 0 0,0 0 0,1 0 0,0 0 0,0 1 0,0 0 0,1 0 0,0 0 0,-1 0 0,13-6 0,-13 9 0,-1 0 0,1-1 0,-1 1 0,1 1 0,0-1 0,-1 1 0,1 0 0,0 0 0,0 0 0,0 1 0,0 0 0,0 0 0,0 0 0,0 0 0,0 1 0,9 2 0,-12-2 0,1 0 0,-1 0 0,0 0 0,0 0 0,0 1 0,0-1 0,0 1 0,0-1 0,-1 1 0,1 0 0,0 0 0,-1 0 0,1 0 0,-1 0 0,0 0 0,0 0 0,0 0 0,0 0 0,0 1 0,0-1 0,0 0 0,-1 1 0,1-1 0,-1 0 0,0 1 0,0-1 0,1 1 0,-2-1 0,1 1 0,0-1 0,0 1 0,-2 1 0,1 3 0,0 0 0,-1-1 0,0 0 0,0 1 0,0-1 0,-1 0 0,0 0 0,0 0 0,-1-1 0,-7 10 0,7-11 0,0 0 0,0-1 0,0 0 0,0 0 0,-1 0 0,0 0 0,1-1 0,-1 1 0,0-1 0,0 0 0,-1-1 0,1 1 0,-8 0 0,11-2 0,0 1 0,0-1 0,0 0 0,0 0 0,0 0 0,0-1 0,0 1 0,0 0 0,0-1 0,0 1 0,1-1 0,-1 0 0,0 0 0,0 1 0,0-1 0,1 0 0,-1-1 0,0 1 0,1 0 0,-1 0 0,1-1 0,-1 1 0,1-1 0,0 1 0,0-1 0,-1 0 0,1 1 0,0-1 0,1 0 0,-1 0 0,0 1 0,0-1 0,1 0 0,-1 0 0,1 0 0,0 0 0,-1 0 0,1-2 0,0 0 0,0 1 0,1-1 0,-1 0 0,1 1 0,0-1 0,0 1 0,0-1 0,0 1 0,0 0 0,1 0 0,0-1 0,-1 1 0,1 0 0,0 0 0,1 0 0,-1 1 0,0-1 0,1 1 0,0-1 0,-1 1 0,1 0 0,0 0 0,0 0 0,4-2 0,2-2 0,1 1 0,0 0 0,0 1 0,0 0 0,1 1 0,19-4 0,-25 6 0,0 1 0,0-1 0,0 1 0,0 1 0,0-1 0,0 1 0,0 0 0,0 0 0,0 0 0,0 0 0,0 1 0,-1 0 0,8 4 0,-10-5 0,0 0 0,-1 1 0,1-1 0,-1 0 0,0 0 0,1 1 0,-1-1 0,0 1 0,0-1 0,0 1 0,0 0 0,0-1 0,0 1 0,0 0 0,-1-1 0,1 1 0,-1 0 0,1 0 0,-1 0 0,0 0 0,1 0 0,-1 0 0,0-1 0,0 1 0,-1 0 0,1 0 0,0 0 0,0 0 0,-1 0 0,0 0 0,1-1 0,-1 1 0,0 0 0,0 0 0,1-1 0,-2 1 0,1-1 0,-1 3 0,-7 7 0,0 0 0,0-1 0,-1 0 0,0-1 0,-1 0 0,0-1 0,-1 0 0,1 0 0,-1-1 0,-1-1 0,-18 8 0,29-14 0,0 1 0,1-1 0,-1 1 0,0-1 0,1 1 0,-1-1 0,0 0 0,0 0 0,1 0 0,-1 0 0,0 0 0,0 0 0,1 0 0,-3-1 0,3 0 0,0 1 0,1 0 0,-1-1 0,0 1 0,0-1 0,0 1 0,1-1 0,-1 0 0,0 1 0,0-1 0,1 0 0,-1 0 0,1 1 0,-1-1 0,1 0 0,-1 0 0,1 0 0,-1 0 0,1-1 0,-1 0 0,1-1 0,-1 1 0,1-1 0,0 0 0,0 1 0,0-1 0,0 0 0,1 1 0,-1-1 0,1 1 0,-1-1 0,1 1 0,0-1 0,0 1 0,0-1 0,1 1 0,0-3 0,2 1 0,-1-1 0,1 1 0,-1 0 0,1 0 0,1 0 0,-1 1 0,0-1 0,1 1 0,0 0 0,0 1 0,0-1 0,0 1 0,0 0 0,0 0 0,1 0 0,6-1 0,-5 2 0,1 0 0,-1 0 0,0 1 0,1-1 0,-1 2 0,0-1 0,1 1 0,-1 0 0,0 1 0,0-1 0,0 1 0,8 4 0,-13-5 0,0-1 0,-1 1 0,1 0 0,-1 0 0,1 0 0,-1 0 0,1 0 0,-1 0 0,0 0 0,1 1 0,-1-1 0,0 0 0,0 1 0,0-1 0,0 1 0,0-1 0,0 1 0,-1 0 0,1-1 0,0 1 0,-1 0 0,0 0 0,1-1 0,-1 1 0,0 0 0,0 0 0,0-1 0,0 1 0,0 0 0,0 0 0,0 0 0,0-1 0,-1 1 0,1 0 0,-1-1 0,0 1 0,0 2 0,-2 1 0,1 0 0,-1 0 0,0 0 0,-1 0 0,1 0 0,-1-1 0,0 1 0,0-1 0,0 0 0,-7 5 0,-12 5 70,0-1-1,-27 10 1,1 1-1644,34-16-5252</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3:41.009"/>
    </inkml:context>
    <inkml:brush xml:id="br0">
      <inkml:brushProperty name="width" value="0.05" units="cm"/>
      <inkml:brushProperty name="height" value="0.05" units="cm"/>
    </inkml:brush>
  </inkml:definitions>
  <inkml:trace contextRef="#ctx0" brushRef="#br0">0 293 24575,'4'-2'0,"0"0"0,0 1 0,0-1 0,0 0 0,0-1 0,-1 1 0,1-1 0,-1 0 0,0 1 0,1-2 0,-1 1 0,2-4 0,4-2 0,2 0 0,-1-1 0,2 2 0,-1 0 0,1 0 0,0 1 0,1 0 0,-1 1 0,1 1 0,20-6 0,-32 10 0,1 1 0,0-1 0,-1 1 0,1 0 0,0-1 0,-1 1 0,1 0 0,0 0 0,0 0 0,-1 0 0,1 1 0,0-1 0,-1 0 0,1 1 0,0-1 0,-1 1 0,1-1 0,-1 1 0,1 0 0,-1 0 0,1 0 0,-1 0 0,0 0 0,1 0 0,-1 0 0,0 0 0,0 0 0,0 1 0,1-1 0,-1 0 0,-1 1 0,1-1 0,0 1 0,1 2 0,-1 0 0,-1-1 0,1 0 0,-1 1 0,0-1 0,0 0 0,0 1 0,0-1 0,-1 0 0,0 1 0,1-1 0,-1 0 0,0 0 0,0 1 0,-1-1 0,1 0 0,-1 0 0,-1 3 0,-2 1 0,-1 0 0,1 0 0,-1 0 0,0-1 0,0 0 0,-1 0 0,0-1 0,0 1 0,-1-2 0,1 1 0,-1-1 0,0 0 0,0 0 0,-10 2 0,16-5 0,1-1 0,0 0 0,0 1 0,0-1 0,-1 0 0,1 0 0,0 0 0,0 0 0,0 0 0,-1 0 0,1 0 0,0 0 0,0-1 0,0 1 0,-1 0 0,1-1 0,0 1 0,0-1 0,0 1 0,0-1 0,0 0 0,0 1 0,0-1 0,0 0 0,0 0 0,0 0 0,-1-1 0,1 0 0,0 0 0,0 0 0,0-1 0,1 1 0,-1-1 0,0 1 0,1 0 0,0-1 0,0 1 0,-1-1 0,2 1 0,-1-5 0,2-5 0,0 1 0,0-1 0,1 1 0,8-19 0,-8 24 0,0 0 0,1 0 0,-1 1 0,1-1 0,0 1 0,1 0 0,0 0 0,-1 0 0,1 1 0,1 0 0,-1 0 0,8-4 0,-9 5 0,0 1 0,0 0 0,1 0 0,-1 0 0,1 1 0,0-1 0,0 1 0,-1 0 0,1 0 0,0 1 0,0 0 0,0 0 0,0 0 0,0 0 0,-1 1 0,1-1 0,7 3 0,-11-3 0,0 0 0,0 1 0,1-1 0,-1 1 0,0-1 0,0 1 0,0-1 0,1 1 0,-1 0 0,0 0 0,0-1 0,0 1 0,0 0 0,0 0 0,-1 0 0,1 0 0,0 0 0,0 0 0,-1 0 0,1 1 0,0-1 0,-1 0 0,1 0 0,-1 0 0,0 1 0,1-1 0,-1 0 0,0 1 0,0-1 0,0 0 0,1 0 0,-2 1 0,1-1 0,0 0 0,0 1 0,0-1 0,0 0 0,-1 1 0,1-1 0,-1 0 0,1 0 0,-1 0 0,1 1 0,-1-1 0,-1 2 0,-2 2 0,0 1 0,0 0 0,0-1 0,-1 0 0,0 0 0,0 0 0,-8 6 0,5-6 0,-2 4 0,-1-2 0,-1 0 0,1 0 0,-19 7 0,30-14 0,-1 1 0,0-1 0,1 0 0,-1 0 0,0 1 0,0-1 0,1 0 0,-1 0 0,0 0 0,0 0 0,1 0 0,-1 0 0,0 0 0,1 0 0,-1 0 0,0 0 0,0-1 0,1 1 0,-1 0 0,0 0 0,1-1 0,-1 1 0,0 0 0,1-1 0,-1 1 0,0-1 0,1 1 0,-1-1 0,1 1 0,-1-1 0,0 0 0,0-1 0,0 0 0,1 0 0,-1 0 0,1 0 0,-1 0 0,1-1 0,0 1 0,0 0 0,0 0 0,0 0 0,0-3 0,2-5 0,-1 0 0,2 0 0,5-16 0,-6 20 0,1 1 0,0-1 0,0 1 0,0 0 0,1 0 0,-1 0 0,1 1 0,0 0 0,1-1 0,-1 1 0,1 0 0,0 1 0,0-1 0,0 1 0,0 0 0,1 1 0,-1-1 0,7-1 0,-4 1 0,1 1 0,0 0 0,-1 0 0,1 1 0,0 0 0,0 1 0,0 0 0,0 0 0,0 1 0,-1 0 0,15 3 0,-22-4 0,1 1 0,-1-1 0,1 1 0,-1-1 0,1 1 0,-1-1 0,0 1 0,1 0 0,-1-1 0,0 1 0,1 0 0,-1 0 0,0 0 0,0 0 0,0 0 0,0 0 0,0 1 0,0-1 0,0 0 0,0 0 0,0 2 0,0-1 0,-1-1 0,0 1 0,0-1 0,0 1 0,0-1 0,0 1 0,0-1 0,0 1 0,-1-1 0,1 1 0,-1-1 0,1 1 0,-1-1 0,1 1 0,-1-1 0,0 0 0,-1 2 0,-3 4 0,0 0 0,0-1 0,-1 0 0,0 0 0,0-1 0,-11 8 0,10-9 0,0 1 0,-1-1 0,1-1 0,-1 1 0,0-1 0,0 0 0,0-1 0,-1 0 0,-12 1 0,19-2 0,-1-1 0,1 0 0,-1 0 0,1 0 0,-1 0 0,1-1 0,-1 1 0,1 0 0,-1-1 0,1 0 0,0 0 0,-1 0 0,1 0 0,0 0 0,-1 0 0,1 0 0,0-1 0,0 1 0,0-1 0,0 1 0,1-1 0,-1 0 0,0 0 0,1 0 0,-1 0 0,1 0 0,-1 0 0,1 0 0,0-1 0,0 1 0,0 0 0,0-1 0,1 1 0,-1-1 0,0-2 0,0-4 0,-1 0 0,1 0 0,1 0 0,0 0 0,0 0 0,1 0 0,0 0 0,1 0 0,-1 0 0,2 1 0,4-15 0,-5 19 0,0 0 0,1-1 0,-1 1 0,1 0 0,0 0 0,0 1 0,0-1 0,0 1 0,1-1 0,0 1 0,-1 0 0,1 0 0,0 1 0,0-1 0,1 1 0,-1 0 0,0 0 0,1 0 0,-1 1 0,1-1 0,0 1 0,-1 0 0,8 0 0,-7 1 0,0 0 0,0 0 0,0 0 0,0 0 0,0 1 0,0 0 0,0 0 0,0 1 0,0-1 0,0 1 0,-1 0 0,1 0 0,0 1 0,-1-1 0,0 1 0,5 4 0,-7-6 0,0 1 0,-1 0 0,1 0 0,0 0 0,-1 0 0,1 0 0,-1 1 0,0-1 0,0 0 0,0 1 0,0-1 0,0 0 0,0 1 0,-1-1 0,1 1 0,-1 0 0,0-1 0,0 1 0,0-1 0,0 1 0,0-1 0,0 1 0,-1 0 0,1-1 0,-1 1 0,0-1 0,1 0 0,-1 1 0,-1-1 0,1 0 0,0 1 0,0-1 0,-2 2 0,-8 10-195,-1-2 0,0 1 0,0-1 0,-1-1 0,-1 0 0,-28 17 0,19-13-6631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3:43.302"/>
    </inkml:context>
    <inkml:brush xml:id="br0">
      <inkml:brushProperty name="width" value="0.05" units="cm"/>
      <inkml:brushProperty name="height" value="0.05" units="cm"/>
    </inkml:brush>
  </inkml:definitions>
  <inkml:trace contextRef="#ctx0" brushRef="#br0">320 137 24575,'0'-1'0,"0"-1"0,1 1 0,-1-1 0,1 1 0,-1-1 0,1 1 0,-1-1 0,1 1 0,0-1 0,0 1 0,0 0 0,0-1 0,0 1 0,0 0 0,0 0 0,3-2 0,24-17 0,-19 14 0,36-20 0,-44 25 0,1 0 0,0 0 0,0 0 0,0 0 0,0 0 0,0 0 0,0 1 0,0-1 0,0 1 0,0 0 0,0 0 0,0-1 0,0 1 0,0 1 0,0-1 0,0 0 0,0 0 0,0 1 0,1-1 0,-2 1 0,4 1 0,-4-2 0,-1 1 0,1 0 0,-1 0 0,1-1 0,-1 1 0,1 0 0,-1 0 0,0 0 0,1 0 0,-1 0 0,0 0 0,0 0 0,0 0 0,0 0 0,0 0 0,0 0 0,0 0 0,0 0 0,0-1 0,0 1 0,0 0 0,-1 0 0,1 0 0,0 0 0,0 0 0,-1 0 0,1 0 0,-1 0 0,1-1 0,-1 1 0,1 0 0,-2 0 0,-20 28 0,20-27 0,-5 4 0,0 1 0,0-1 0,-1 0 0,1 0 0,-2-1 0,1 0 0,0-1 0,-1 1 0,-12 3 0,6-4 0,0 0 0,-1 0 0,1-2 0,-29 2 0,19 1 0,20 0 0,14 1 0,0-3 0,-1-1 0,0-1 0,0 1 0,0-2 0,1 1 0,-1-1 0,0 0 0,1 0 0,-1-1 0,0-1 0,1 1 0,14-6 0,-7 1 0,1 0 0,-1-1 0,0-1 0,-1-1 0,15-10 0,-66 39 0,-1-1 0,-53 19 0,81-36 0,0 1 0,-1-2 0,1 1 0,-1-1 0,-12 0 0,-20 2 0,59 10 0,-8-12 0,0 0 0,0-1 0,1 0 0,-1 0 0,0-1 0,0 0 0,15-4 0,-17 4 0,8-3 0,0 0 0,23-10 0,5-2 0,-41 16 0,-1-1 0,1 1 0,0 0 0,0 0 0,-1-1 0,1 1 0,0 1 0,0-1 0,-1 0 0,1 0 0,0 1 0,0-1 0,1 1 0,-3-1 0,1 0 0,-1 1 0,0-1 0,0 0 0,1 0 0,-1 0 0,0 0 0,0 0 0,0 1 0,1-1 0,-1 0 0,0 0 0,0 0 0,0 0 0,0 1 0,0-1 0,1 0 0,-1 0 0,0 0 0,0 1 0,0-1 0,0 0 0,0 0 0,0 1 0,0-1 0,0 0 0,0 0 0,0 1 0,0-1 0,0 0 0,0 1 0,-11 8 0,2-5 0,0 0 0,-1-1 0,1 0 0,-1-1 0,0 0 0,0-1 0,0 0 0,0 0 0,0-1 0,0 0 0,0-1 0,0 0 0,0-1 0,0 0 0,-13-5 0,18 5 0,0-1 0,1 1 0,0-1 0,-1 0 0,1 0 0,0 0 0,1-1 0,-1 0 0,1 1 0,-1-1 0,1-1 0,0 1 0,0 0 0,-2-7 0,-2-5 0,1 1 0,-8-34 0,10 32 0,2 14 0,1-1 0,0 0 0,-1 0 0,0 1 0,0-1 0,0 1 0,0 0 0,-1-1 0,1 1 0,-1 0 0,0 0 0,1 1 0,-1-1 0,-1 1 0,1-1 0,0 1 0,-1 0 0,1 0 0,-1 0 0,1 1 0,-1-1 0,0 1 0,0 0 0,0 0 0,0 0 0,0 1 0,-5-1 0,6 1 0,0 0 0,0 0 0,0 0 0,0 1 0,0-1 0,0 1 0,0 0 0,0 0 0,0 0 0,0 0 0,1 0 0,-1 0 0,0 1 0,1 0 0,-1-1 0,1 1 0,-1 0 0,1 0 0,0 0 0,0 1 0,0-1 0,0 0 0,0 1 0,1-1 0,-1 1 0,1 0 0,-1-1 0,1 1 0,0 0 0,0 0 0,0 0 0,1 0 0,-1 0 0,1 0 0,-1 5 0,1-4 0,0 0 0,0 0 0,0 0 0,1 0 0,-1 0 0,1 0 0,0 0 0,0 0 0,1 0 0,-1 0 0,1 0 0,0-1 0,0 1 0,0 0 0,0-1 0,1 0 0,-1 1 0,1-1 0,0 0 0,0-1 0,0 1 0,0 0 0,0-1 0,6 3 0,-4-2 0,1 0 0,-1 0 0,1-1 0,0 0 0,0 0 0,0-1 0,0 1 0,0-1 0,1-1 0,-1 1 0,0-1 0,0 0 0,1-1 0,-1 1 0,8-3 0,-11 3 0,2-2 0,1 1 0,-1 0 0,1 0 0,8 0 0,-13 1 0,-1 0 0,1 0 0,0 0 0,-1 0 0,1 0 0,-1 1 0,1-1 0,0 0 0,-1 0 0,1 0 0,-1 0 0,1 1 0,0-1 0,-1 0 0,1 1 0,-1-1 0,1 0 0,-1 1 0,1-1 0,-1 1 0,0-1 0,1 0 0,-1 1 0,1-1 0,-1 1 0,0 0 0,0-1 0,1 1 0,-1-1 0,0 1 0,0-1 0,1 1 0,-1 0 0,0-1 0,0 1 0,0-1 0,0 1 0,0 0 0,0-1 0,0 1 0,0-1 0,0 1 0,0 0 0,-1-1 0,1 1 0,0-1 0,0 1 0,0 0 0,-1-1 0,1 1 0,0-1 0,-1 1 0,0 0 0,0 1 0,0 0 0,0 0 0,0 0 0,0-1 0,-1 1 0,1 0 0,-1-1 0,1 1 0,-1-1 0,0 0 0,0 1 0,1-1 0,-1 0 0,0 0 0,0 0 0,0 0 0,0 0 0,0-1 0,0 1 0,0-1 0,0 1 0,-1-1 0,1 0 0,0 0 0,0 0 0,0 0 0,0 0 0,-1 0 0,1 0 0,0-1 0,-3 0 0,1 0 0,1 0 0,0 0 0,-1 0 0,1-1 0,0 1 0,0-1 0,0 0 0,0 1 0,0-1 0,0-1 0,1 1 0,-1 0 0,1-1 0,-1 1 0,1-1 0,0 0 0,0 0 0,0 1 0,-2-6 0,2 2 0,0-1 0,1 1 0,0-1 0,0 0 0,1 0 0,0 1 0,0-1 0,0 0 0,1 1 0,0-1 0,2-7 0,-2 10 0,-1 0 0,2 1 0,-1-1 0,0 0 0,1 1 0,0-1 0,-1 1 0,1 0 0,1 0 0,-1 0 0,0 0 0,1 0 0,0 0 0,-1 0 0,1 1 0,0-1 0,0 1 0,1 0 0,-1 0 0,7-3 0,20-5 0,53-10 0,-75 19 0,1-1 0,0 2 0,-1-1 0,1 1 0,0 0 0,0 1 0,-1 0 0,1 0 0,0 1 0,-1 1 0,10 2 0,-16-4 0,0 0 0,0 0 0,0 0 0,0 0 0,-1 1 0,1-1 0,0 0 0,-1 1 0,1-1 0,-1 1 0,1-1 0,-1 1 0,0 0 0,0-1 0,0 1 0,0 0 0,0 0 0,0 0 0,0 0 0,0 0 0,-1 0 0,1 2 0,-1 0 0,0 0 0,0 0 0,0 0 0,0 0 0,-1 0 0,0-1 0,0 1 0,0 0 0,0 0 0,0-1 0,-3 6 0,0-2 0,1 0 0,-1-1 0,0 0 0,-1 0 0,0 0 0,0 0 0,0-1 0,0 0 0,-1 0 0,0 0 0,0-1 0,-10 6 0,14-9 0,0 0 0,0 0 0,0 0 0,0-1 0,0 1 0,0-1 0,0 1 0,0-1 0,0 0 0,0 0 0,0 0 0,0 0 0,0 0 0,-1 0 0,1-1 0,0 1 0,0-1 0,0 1 0,0-1 0,1 0 0,-1 0 0,-4-2 0,4 1 0,0 0 0,0 0 0,1 0 0,-1 0 0,0 0 0,1-1 0,0 1 0,-1 0 0,1-1 0,0 0 0,0 1 0,0-1 0,0 1 0,1-1 0,-1-4 0,0 3 0,1 0 0,-1 0 0,1-1 0,0 1 0,0 0 0,1 0 0,-1-1 0,1 1 0,0 0 0,0 0 0,0 0 0,1 0 0,0 0 0,-1 0 0,1 1 0,0-1 0,1 0 0,-1 1 0,1 0 0,0-1 0,-1 1 0,1 0 0,5-3 0,-2 3 0,0 0 0,1 1 0,0 0 0,0 0 0,0 0 0,0 1 0,0 0 0,0 1 0,12 0 0,-14-1 0,1 2 0,-1-1 0,0 1 0,0 0 0,0 0 0,0 0 0,0 1 0,0-1 0,0 1 0,0 1 0,0-1 0,-1 1 0,8 5 0,-11-7 10,1 0-1,-1 0 1,0 0-1,0 1 1,0-1-1,0 0 1,0 1-1,0-1 1,0 1-1,0-1 1,0 1-1,-1-1 1,1 1-1,-1 0 0,1-1 1,-1 1-1,0 0 1,1-1-1,-1 1 1,0 0-1,0 0 1,0-1-1,0 1 1,-1 0-1,1-1 1,0 1-1,-1 0 1,1-1-1,-1 1 1,0 0-1,1-1 1,-1 1-1,0-1 1,0 1-1,-1 1 1,-3 2-224,1 0 1,-1-1 0,0 1-1,0-1 1,0 0 0,0 0-1,-11 6 1,-1-2-6613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0.382"/>
    </inkml:context>
    <inkml:brush xml:id="br0">
      <inkml:brushProperty name="width" value="0.1" units="cm"/>
      <inkml:brushProperty name="height" value="0.1" units="cm"/>
      <inkml:brushProperty name="color" value="#AB008B"/>
    </inkml:brush>
  </inkml:definitions>
  <inkml:trace contextRef="#ctx0" brushRef="#br0">186 12 24575,'0'0'0,"0"-1"0,0 1 0,0-1 0,0 1 0,0-1 0,0 1 0,0-1 0,0 1 0,0 0 0,0-1 0,0 1 0,1-1 0,-1 1 0,0-1 0,0 1 0,0 0 0,1-1 0,-1 1 0,0-1 0,0 1 0,1 0 0,-1-1 0,0 1 0,1 0 0,-1-1 0,0 1 0,1 0 0,-1 0 0,1-1 0,13 4 0,12 16 0,-7 7 0,-1 1 0,27 53 0,-16-25 0,49 97 0,-59-112 0,-3-1 0,14 50 0,-16-46 0,-2-12 0,2-1 0,1 0 0,1-1 0,28 37 0,-18-28 0,26 51 0,-48-80 0,-1 1 0,0-1 0,0 1 0,-1-1 0,0 1 0,1 19 0,-4 62 0,-1-46 0,1-24 0,-2 0 0,-6 30 0,-3 18 0,7-40 0,-9 35 0,4-21 0,-19 67 0,-47 117 0,73-219 0,-78 179 0,56-135 0,-3-2 0,-2-1 0,-40 50 0,64-92 0,-26 34 0,1 0 0,2 2 0,-24 47 0,46-72 0,0 0 0,-5 25 0,8-26 0,-1 1 0,-11 24 0,15-41 0,1 1 0,-1-1 0,1 0 0,-1 0 0,1 0 0,-1 0 0,0 0 0,1 0 0,-1 0 0,0 0 0,0-1 0,0 1 0,1 0 0,-1 0 0,0-1 0,0 1 0,0 0 0,0-1 0,-2 1 0,2-1 0,1 0 0,-1 0 0,0 0 0,1 0 0,-1 0 0,0-1 0,1 1 0,-1 0 0,0-1 0,1 1 0,-1 0 0,1-1 0,-1 1 0,1-1 0,-1 1 0,1 0 0,-1-1 0,1 1 0,-1-1 0,1 0 0,0 1 0,-1-1 0,1 0 0,-3-4 0,1-1 0,0 1 0,0 0 0,0-1 0,1 1 0,-1-8 0,0-72 0,3 65 0,-2 0 0,1 0 0,-2 0 0,-6-25 0,-4-11 0,8 122 0,3-45 0,-1-1 0,-7 35 0,4-36 0,2 0 0,1 0 0,-1 24 0,3-41 0,0 0 0,0 0 0,0 0 0,0 0 0,1 1 0,-1-1 0,0 0 0,1 0 0,0 0 0,-1 0 0,1 0 0,0 0 0,0 0 0,0-1 0,1 1 0,-1 0 0,0 0 0,1-1 0,-1 1 0,3 1 0,-2-2 0,0 0 0,0 0 0,0 0 0,0 0 0,1-1 0,-1 1 0,0-1 0,0 0 0,1 1 0,-1-1 0,0 0 0,0 0 0,1-1 0,-1 1 0,4-1 0,7-3 0,-1 0 0,0-1 0,-1 0 0,1-1 0,14-10 0,206-126 0,-228 139-124,0 1 0,0 0 0,0-1 0,-1 0 0,1 0 0,-1 0-1,1-1 1,-1 1 0,0-1 0,3-4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6.926"/>
    </inkml:context>
    <inkml:brush xml:id="br0">
      <inkml:brushProperty name="width" value="0.1" units="cm"/>
      <inkml:brushProperty name="height" value="0.1" units="cm"/>
      <inkml:brushProperty name="color" value="#AB008B"/>
    </inkml:brush>
  </inkml:definitions>
  <inkml:trace contextRef="#ctx0" brushRef="#br0">168 69 24575,'1'0'0,"-1"0"0,1 0 0,-1 1 0,1-1 0,-1 0 0,1 0 0,-1 0 0,1-1 0,-1 1 0,1 0 0,-1 0 0,0 0 0,1 0 0,-1 0 0,1-1 0,-1 1 0,0 0 0,1 0 0,-1 0 0,1-1 0,-1 1 0,0 0 0,1-1 0,-1 1 0,0 0 0,1-1 0,-1 1 0,0-1 0,0 1 0,1 0 0,-1-1 0,0 1 0,0-1 0,0 1 0,0-1 0,0 1 0,1 0 0,-1-1 0,0 1 0,0-1 0,0 1 0,0-1 0,0 1 0,0-1 0,-1 1 0,1-1 0,0 1 0,0 0 0,0-1 0,0 1 0,0-1 0,-1 1 0,1-1 0,0 1 0,0 0 0,-1-1 0,1 1 0,0 0 0,-1-1 0,1 1 0,-19-24 0,14 21 0,1 0 0,0 0 0,-1 1 0,1-1 0,-1 1 0,0 0 0,0 0 0,0 1 0,0-1 0,0 1 0,0 0 0,0 0 0,-11 1 0,13 0 0,0 0 0,-1 1 0,1 0 0,0 0 0,0 0 0,0 0 0,0 0 0,0 0 0,1 1 0,-1-1 0,0 1 0,1 0 0,-1 0 0,1 0 0,-1 0 0,1 1 0,0-1 0,0 0 0,0 1 0,0 0 0,1-1 0,-1 1 0,1 0 0,-3 5 0,1 2 0,0 0 0,0 1 0,1-1 0,0 1 0,1 0 0,0 15 0,1 3 0,5 32 0,8 2 0,-8-47 0,-1 0 0,2 25 0,-5-12 114,0 1 0,-4 30 0,1-47-358,0 1 0,-1-1 0,0 0 0,-1 0 1,-1-1-1,-10 22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7.361"/>
    </inkml:context>
    <inkml:brush xml:id="br0">
      <inkml:brushProperty name="width" value="0.1" units="cm"/>
      <inkml:brushProperty name="height" value="0.1" units="cm"/>
      <inkml:brushProperty name="color" value="#AB008B"/>
    </inkml:brush>
  </inkml:definitions>
  <inkml:trace contextRef="#ctx0" brushRef="#br0">0 147 24575,'5'-5'0,"5"-1"0,2-4 0,3-1 0,4 1 0,-2-1 0,1 1 0,2 2 0,2-2 0,2 0 0,2 2 0,-5-2 0,0 1 0,0 1 0,2 3 0,-4-3 0,0 1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7.780"/>
    </inkml:context>
    <inkml:brush xml:id="br0">
      <inkml:brushProperty name="width" value="0.1" units="cm"/>
      <inkml:brushProperty name="height" value="0.1" units="cm"/>
      <inkml:brushProperty name="color" value="#AB008B"/>
    </inkml:brush>
  </inkml:definitions>
  <inkml:trace contextRef="#ctx0" brushRef="#br0">1 0 24575,'0'3'0,"1"-1"0,0 0 0,0 1 0,0-1 0,0 0 0,0 0 0,0 0 0,1 0 0,-1 0 0,1 0 0,-1 0 0,1 0 0,2 2 0,8 10 0,3 9 0,-2 0 0,15 36 0,-23-46 0,-1 1 0,0 0 0,-1 0 0,-1-1 0,0 2 0,0 18 0,-3 7 229,0-25-548,1-1 0,0 0 1,1 0-1,3 19 0,2-16-6507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8.196"/>
    </inkml:context>
    <inkml:brush xml:id="br0">
      <inkml:brushProperty name="width" value="0.1" units="cm"/>
      <inkml:brushProperty name="height" value="0.1" units="cm"/>
      <inkml:brushProperty name="color" value="#AB008B"/>
    </inkml:brush>
  </inkml:definitions>
  <inkml:trace contextRef="#ctx0" brushRef="#br0">53 46 24575,'-2'0'0,"0"1"0,0-1 0,0 1 0,1-1 0,-1 1 0,0 0 0,0 0 0,0 0 0,1 0 0,-1 0 0,1 0 0,-1 0 0,1 0 0,-1 1 0,1-1 0,0 1 0,-1-1 0,1 1 0,0-1 0,0 1 0,0 0 0,0-1 0,-1 5 0,-1 1 0,0 0 0,1 0 0,0 1 0,-2 11 0,3-14 0,1-1 0,0 1 0,-1-1 0,2 0 0,-1 1 0,0-1 0,1 0 0,0 1 0,0-1 0,0 0 0,0 0 0,1 0 0,0 0 0,0 0 0,0 0 0,0 0 0,1-1 0,-1 1 0,6 5 0,-5-6 0,0-1 0,0 0 0,0 0 0,0 0 0,0 0 0,0-1 0,1 1 0,-1-1 0,1 0 0,-1 0 0,1 0 0,-1 0 0,1-1 0,0 1 0,-1-1 0,1 0 0,0 0 0,-1 0 0,1-1 0,-1 1 0,1-1 0,0 0 0,-1 0 0,6-2 0,-3 0 0,0 0 0,1 0 0,-2-1 0,1 0 0,0 0 0,-1 0 0,1 0 0,-1-1 0,0 0 0,7-10 0,-10 13 0,-1 0 0,1-1 0,0 1 0,-1-1 0,1 0 0,-1 0 0,0 1 0,0-1 0,0 0 0,0 0 0,-1 0 0,1 0 0,-1 0 0,1 0 0,-1 0 0,0 0 0,-1 0 0,1 0 0,0 0 0,-1 0 0,1 0 0,-1 0 0,0 0 0,0 0 0,0 0 0,-2-3 0,-4-4 57,0 0 0,-1 0 0,0 1 0,0 0 0,-18-15 0,22 22-95,1-1 0,-1 0 0,0 1 0,-1 0 0,1 0 0,0 0 0,0 1 0,-6-2 0,7 2-38,1 1 1,0 0-1,-1 0 0,1 0 0,0 0 0,0 0 0,-1 0 0,1 0 1,0 1-1,0-1 0,-1 1 0,1 0 0,0 0 0,0 0 1,0 0-1,0 0 0,-3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8.956"/>
    </inkml:context>
    <inkml:brush xml:id="br0">
      <inkml:brushProperty name="width" value="0.1" units="cm"/>
      <inkml:brushProperty name="height" value="0.1" units="cm"/>
      <inkml:brushProperty name="color" value="#AB008B"/>
    </inkml:brush>
  </inkml:definitions>
  <inkml:trace contextRef="#ctx0" brushRef="#br0">1 220 24575,'3'1'0,"0"0"0,-1 0 0,1 0 0,0 0 0,0 0 0,-1 0 0,1 1 0,-1-1 0,1 1 0,-1 0 0,0 0 0,1 0 0,-1 0 0,2 2 0,27 34 0,-18-21 0,-6-7 0,0 0 0,1 0 0,0-1 0,14 12 0,-19-18 0,1-1 0,0 1 0,-1-1 0,1 0 0,0 0 0,0-1 0,0 1 0,0-1 0,0 0 0,0 0 0,1 0 0,-1-1 0,0 1 0,0-1 0,1 0 0,-1 0 0,5-1 0,-3-1 0,0 1 0,-1-1 0,1 0 0,0 0 0,-1 0 0,1-1 0,-1 0 0,0 0 0,0-1 0,0 1 0,0-1 0,-1 0 0,0 0 0,5-6 0,-6 7 0,-1 0 0,1 0 0,-1 0 0,0 0 0,0 0 0,-1 0 0,1 0 0,0-1 0,-1 1 0,0-1 0,0 1 0,0-1 0,0 0 0,-1 1 0,0-1 0,1 0 0,-1 0 0,-1 1 0,1-1 0,0 0 0,-1 1 0,0-1 0,-2-6 0,4 11 0,0 1 0,0 0 0,0-1 0,0 1 0,1-1 0,-1 0 0,0 1 0,0-1 0,1 0 0,-1 0 0,1 0 0,-1 0 0,1 0 0,0 0 0,-1 0 0,1 0 0,2 0 0,0 0 0,1 0 0,0 0 0,0 0 0,0 0 0,0-1 0,9 0 0,-8-1 0,1 1 0,-1-1 0,0 0 0,1-1 0,-1 1 0,0-1 0,0-1 0,0 1 0,0-1 0,-1 0 0,1 0 0,5-5 0,-6 3 0,0 0 0,0 0 0,0 0 0,0-1 0,-1 1 0,0-1 0,-1 0 0,1-1 0,-1 1 0,0-1 0,-1 1 0,1-1 0,-1 0 0,-1 0 0,1 0 0,-1 0 0,-1 0 0,1 0 0,-1 0 0,0 0 0,-1 0 0,0-1 0,0 1 0,0 0 0,-1 1 0,0-1 0,0 0 0,-1 0 0,0 1 0,0-1 0,0 1 0,-1 0 0,-7-9 0,-1 4-1365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04:19.670"/>
    </inkml:context>
    <inkml:brush xml:id="br0">
      <inkml:brushProperty name="width" value="0.1" units="cm"/>
      <inkml:brushProperty name="height" value="0.1" units="cm"/>
      <inkml:brushProperty name="color" value="#AB008B"/>
    </inkml:brush>
  </inkml:definitions>
  <inkml:trace contextRef="#ctx0" brushRef="#br0">0 74 24575,'1'-2'0,"-1"1"0,1 0 0,-1-1 0,1 1 0,0 0 0,-1 0 0,1 0 0,0 0 0,0 0 0,0 0 0,0 0 0,0 0 0,0 0 0,0 0 0,0 0 0,0 0 0,2 0 0,22-14 0,-23 15 0,14-8 0,1 1 0,1 0 0,30-7 0,-45 14 0,-1-1 0,0 1 0,0-1 0,1 1 0,-1 0 0,0 0 0,1 0 0,-1 0 0,0 0 0,0 0 0,1 1 0,-1-1 0,0 1 0,0 0 0,1-1 0,-1 1 0,0 0 0,0 0 0,0 1 0,0-1 0,0 0 0,-1 1 0,1-1 0,0 1 0,-1-1 0,1 1 0,-1 0 0,1 0 0,-1 0 0,0 0 0,0 0 0,0 0 0,0 0 0,0 0 0,0 0 0,0 0 0,-1 1 0,1-1 0,-1 0 0,1 4 0,-1 4 0,1 1 0,-1-1 0,-1 0 0,0 0 0,0 0 0,-1 1 0,-5 16 0,1-14 0,0 0 0,0 0 0,-1-1 0,-1 0 0,-13 17 0,13-20 0,0 2 0,1-1 0,0 1 0,1 0 0,0 1 0,-7 22 0,12-33 0,1 0 0,-1 1 0,1-1 0,-1 1 0,1-1 0,0 1 0,0-1 0,0 1 0,0-1 0,0 1 0,0-1 0,0 0 0,0 1 0,1-1 0,-1 1 0,0-1 0,1 1 0,-1-1 0,1 0 0,0 1 0,-1-1 0,1 0 0,0 1 0,1 1 0,0-2 0,0 0 0,0-1 0,0 1 0,-1 0 0,1 0 0,0-1 0,0 1 0,0-1 0,0 1 0,0-1 0,0 0 0,0 0 0,0 0 0,0 0 0,4-1 0,8-1 0,0-2 0,-1 1 0,26-11 0,194-93 0,-213 98-1365,-2 3-5461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21.643"/>
    </inkml:context>
    <inkml:brush xml:id="br0">
      <inkml:brushProperty name="width" value="0.05" units="cm"/>
      <inkml:brushProperty name="height" value="0.05" units="cm"/>
      <inkml:brushProperty name="color" value="#E71224"/>
    </inkml:brush>
  </inkml:definitions>
  <inkml:trace contextRef="#ctx0" brushRef="#br0">0 0 24575,'0'6'0,"6"1"0,1 5 0,0 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6:27.062"/>
    </inkml:context>
    <inkml:brush xml:id="br0">
      <inkml:brushProperty name="width" value="0.1" units="cm"/>
      <inkml:brushProperty name="height" value="0.1" units="cm"/>
      <inkml:brushProperty name="color" value="#AB008B"/>
    </inkml:brush>
  </inkml:definitions>
  <inkml:trace contextRef="#ctx0" brushRef="#br0">1433 33 24575,'0'-1'0,"0"0"0,-1 0 0,1 0 0,0 0 0,-1 0 0,1 0 0,-1 0 0,1 0 0,-1 0 0,0 0 0,1 1 0,-1-1 0,0 0 0,1 0 0,-1 1 0,0-1 0,0 0 0,0 1 0,0-1 0,0 0 0,0 1 0,0 0 0,0-1 0,0 1 0,0 0 0,-2-1 0,-31-6 0,31 7 0,-29-3 0,-1 1 0,1 1 0,0 2 0,0 1 0,-1 2 0,2 1 0,-1 2 0,-56 18 0,23-4 0,43-16 0,0 2 0,1 1 0,-25 12 0,38-15 0,0 1 0,1-1 0,0 1 0,-1 1 0,2-1 0,-1 1 0,1 0 0,0 1 0,1 0 0,-1 0 0,-7 16 0,0 7 0,1 0 0,-8 34 0,11-36 0,1 6 0,1-1 0,-4 48 0,0 5 0,8-68 0,1 0 0,0-1 0,2 1 0,0 0 0,1 0 0,1 0 0,0-1 0,6 21 0,5 36 0,-11-53 0,2-1 0,10 37 0,51 166 0,-57-194 0,2-1 0,25 53 0,37 49 0,-24-47 0,-40-70 0,-2 1 0,0 0 0,-1 1 0,0-1 0,-2 1 0,1 0 0,0 21 0,-2-3 0,-1-1 0,-7 52 0,-21 62 0,8-32 0,4-23 0,-12 56 0,-3-1 0,19-92 0,4-26 0,-3 35 0,4-18 0,-3 0 0,-27 82 0,22-82 0,-36 101 0,-47 145 0,71-221 0,-4-1 0,-46 81 0,26-56 0,34-67 0,-1 0 0,-2-1 0,-1-1 0,-1-1 0,-1-1 0,-1-1 0,-1 0 0,-1-2 0,-1-1 0,-1-1 0,0-2 0,-2 0 0,-30 12 0,52-26 0,0-1 0,0 0 0,0 0 0,-1-1 0,1 0 0,-9 0 0,14-1 0,0 0 0,0 0 0,0 0 0,0 0 0,0-1 0,0 1 0,0-1 0,0 1 0,0-1 0,0 0 0,0 0 0,-2-1 0,3 1 0,1 1 0,-1-1 0,0 0 0,0 0 0,1 0 0,-1 1 0,1-1 0,-1 0 0,1 0 0,-1 0 0,1 0 0,0 0 0,-1 0 0,1 0 0,0 0 0,0 0 0,-1 0 0,1 0 0,0 0 0,0-1 0,0 1 0,1 0 0,-1 0 0,0 0 0,1-1 0,-1 0 0,0 1 0,1-1 0,-1 1 0,1-1 0,0 1 0,-1-1 0,1 1 0,0 0 0,0-1 0,0 1 0,0 0 0,0 0 0,0-1 0,0 1 0,0 0 0,1 0 0,-1 0 0,0 0 0,2 0 0,0-1 0,1 1 0,-1 0 0,1 0 0,-1 0 0,1 0 0,-1 0 0,1 1 0,4 0 0,3 0 0,0 0 0,1 1 0,-1 1 0,16 4 0,-18-3 0,0 0 0,1 1 0,-1 0 0,0 0 0,-1 1 0,1 0 0,-1 1 0,0 0 0,-1 0 0,1 1 0,-1 0 0,6 8 0,-3-4 0,-1 2 0,-1 0 0,0 0 0,-1 0 0,0 1 0,-1 0 0,4 15 0,14 39 0,10 37 0,-19-44 0,-1-11 0,-2 1 0,-2 0 0,4 86 0,0 27 0,-1-18 0,-1 6 0,40 188 0,-1-14 0,8 92 0,-28-274 0,0 3 0,14 63 0,-17-89 0,18 31 0,-30-106 0,18 87 0,-23-69 0,2 0 0,2-1 0,4-1 0,2-1 0,35 70 0,12 17 0,12 23 0,-57-128 0,-14-23 0,1-1 0,0 0 0,2-1 0,0 0 0,1-1 0,21 22 0,148 119 0,-95-72 0,-62-59 0,1-1 0,38 29 0,-50-46 0,1 0 0,1-1 0,0-1 0,0 0 0,0-1 0,1-1 0,0 0 0,0-2 0,30 4 0,31 6 0,-43-6 0,65 3 0,43 5 0,-96-8 0,57 1 0,-72-7 0,1-2 0,0-1 0,46-9 0,-37 2 0,27-6 0,133-48 0,-192 59 0,-1 0 0,0 0 0,-1-1 0,1-1 0,-1 1 0,0-1 0,13-13 0,-18 16 0,-1 0 0,1 0 0,-1 0 0,0 0 0,0 0 0,0-1 0,0 1 0,-1-1 0,0 1 0,1-1 0,-1 0 0,-1 0 0,1 1 0,0-1 0,-1 0 0,0 0 0,0 0 0,0 0 0,0 1 0,-1-1 0,1 0 0,-1 0 0,-1-3 0,-1-1-273,1 1 0,-1 0 0,-1 0 0,-6-12 0,-4 1-6553</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6:32.076"/>
    </inkml:context>
    <inkml:brush xml:id="br0">
      <inkml:brushProperty name="width" value="0.1" units="cm"/>
      <inkml:brushProperty name="height" value="0.1" units="cm"/>
      <inkml:brushProperty name="color" value="#AB008B"/>
    </inkml:brush>
  </inkml:definitions>
  <inkml:trace contextRef="#ctx0" brushRef="#br0">840 1 24575,'0'1'0,"-1"0"0,1 0 0,0 0 0,-1 0 0,1 0 0,-1 0 0,1 0 0,-1 0 0,1 0 0,-1 0 0,0 0 0,1-1 0,-1 1 0,0 0 0,0 0 0,0-1 0,1 1 0,-1 0 0,0-1 0,0 1 0,0-1 0,0 1 0,0-1 0,0 0 0,0 1 0,-2-1 0,-32 7 0,32-7 0,-28 5 0,1 1 0,-1 1 0,1 2 0,1 1 0,0 1 0,0 2 0,-31 18 0,3-3 0,-12 7 0,62-31 0,0 0 0,0 1 0,1 0 0,-1 1 0,1 0 0,-10 12 0,9-6 0,0 1 0,1 0 0,0 0 0,1 0 0,0 1 0,1 0 0,-3 24 0,6-27 0,0 0 0,1 0 0,0 0 0,1 0 0,0 0 0,4 14 0,22 67 0,-9-36 0,-15-45 0,6 18 0,-2 0 0,-1 0 0,4 43 0,-8-49 0,11 44 0,-8-43 0,4 41 0,6 44 0,-9-72 0,3 52 0,-6-51 0,12 60 0,-3-27 0,-1 0 0,-4-35 0,4 64 0,-11-34 0,0-23 0,1 0 0,9 53 0,8 46 0,-17-120 0,-1 0 0,-1 0 0,-1 0 0,-7 33 0,5-39 0,-33 125 0,29-116 0,-1-1 0,-2 0 0,-19 35 0,17-38 0,-8 14 0,-1-2 0,-49 59 0,36-53 0,-2-2 0,-1-2 0,-2-1 0,-48 31 0,81-61 0,-19 15 0,25-18 0,1-1 0,-1 1 0,0-1 0,1 1 0,-1 0 0,1 0 0,0-1 0,-1 1 0,1 0 0,-1 0 0,1-1 0,0 1 0,0 0 0,-1 0 0,1 0 0,0 0 0,0 0 0,0-1 0,0 1 0,0 0 0,0 0 0,0 0 0,0 0 0,1 0 0,-1-1 0,0 1 0,0 0 0,1 0 0,-1 0 0,0-1 0,1 1 0,0 1 0,5 5 0,0-1 0,0 1 0,0-1 0,1 0 0,8 5 0,-5-4 0,-1 0 0,12 14 0,-2 4 0,-1 1 0,-1 1 0,-2 1 0,18 42 0,-11-23 0,0 1 0,-3 1 0,25 92 0,-21 6 0,-15-103 0,3 87 0,-12 47 0,-2-58 0,2-36 0,3 98 0,12-99 0,-8-55 0,3 38 0,9 62 0,-5-49 0,-4-31 0,27 82 0,2 11 0,-22-63 0,3-2 0,4 0 0,50 113 0,-64-171 0,1 0 0,1-1 0,1 0 0,0-1 0,17 17 0,1-4 0,50 39 0,-73-62 0,0-1 0,1 0 0,-1-1 0,1 0 0,0 0 0,0-1 0,0 1 0,17 2 0,-22-5 0,0 0 0,0-1 0,0 0 0,1 0 0,-1 0 0,0 0 0,0-1 0,0 1 0,0-1 0,0 0 0,0 1 0,0-2 0,0 1 0,0 0 0,0 0 0,0-1 0,0 0 0,-1 1 0,1-1 0,-1 0 0,1-1 0,-1 1 0,0 0 0,0 0 0,0-1 0,0 0 0,3-4 0,-3 2-227,1-1-1,-1 1 1,0-1-1,0 0 1,2-11-1,-1-5-6598</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26.958"/>
    </inkml:context>
    <inkml:brush xml:id="br0">
      <inkml:brushProperty name="width" value="0.1" units="cm"/>
      <inkml:brushProperty name="height" value="0.1" units="cm"/>
      <inkml:brushProperty name="color" value="#AB008B"/>
    </inkml:brush>
  </inkml:definitions>
  <inkml:trace contextRef="#ctx0" brushRef="#br0">109 0 24575,'0'8'0,"-1"-1"0,0 0 0,-1 1 0,0-1 0,-4 11 0,-5 19 0,5 18 0,2-1 0,5 92 0,1-47 0,-2-84 0,1 17 0,-2 1 0,-10 64 0,-9 31 0,4-20 0,11-83 151,2-4-657,-2-1 1,-6 20 0,4-21-6321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27.587"/>
    </inkml:context>
    <inkml:brush xml:id="br0">
      <inkml:brushProperty name="width" value="0.1" units="cm"/>
      <inkml:brushProperty name="height" value="0.1" units="cm"/>
      <inkml:brushProperty name="color" value="#AB008B"/>
    </inkml:brush>
  </inkml:definitions>
  <inkml:trace contextRef="#ctx0" brushRef="#br0">10 90 24575,'0'0'0,"0"-1"0,0 0 0,0 1 0,0-1 0,-1 1 0,1-1 0,0 1 0,0-1 0,0 1 0,-1-1 0,1 1 0,0-1 0,-1 1 0,1-1 0,0 1 0,-1-1 0,1 1 0,0-1 0,-1 1 0,1 0 0,-1-1 0,1 1 0,-2-1 0,0-1 0,10-2 0,48-9 0,-7 3 0,-27 4 0,0 2 0,26-2 0,-24 4 0,42-11 0,-45 8-455,0 1 0,38-3 0,-35 5-6371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28.066"/>
    </inkml:context>
    <inkml:brush xml:id="br0">
      <inkml:brushProperty name="width" value="0.1" units="cm"/>
      <inkml:brushProperty name="height" value="0.1" units="cm"/>
      <inkml:brushProperty name="color" value="#AB008B"/>
    </inkml:brush>
  </inkml:definitions>
  <inkml:trace contextRef="#ctx0" brushRef="#br0">7 44 24575,'-5'0'0,"3"0"0,7 0 0,8 0 0,7 0 0,4 0 0,4 0 0,2-5 0,1-2 0,0 1 0,0 0 0,-1 3 0,1 0 0,-2-3 0,-4-1-8191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29.490"/>
    </inkml:context>
    <inkml:brush xml:id="br0">
      <inkml:brushProperty name="width" value="0.1" units="cm"/>
      <inkml:brushProperty name="height" value="0.1" units="cm"/>
      <inkml:brushProperty name="color" value="#AB008B"/>
    </inkml:brush>
  </inkml:definitions>
  <inkml:trace contextRef="#ctx0" brushRef="#br0">0 30 24575,'0'-1'0,"1"0"0,-1 0 0,0 0 0,1 0 0,-1 0 0,1 0 0,-1 0 0,1 0 0,-1 0 0,1 0 0,0 0 0,0 1 0,-1-1 0,1 0 0,0 1 0,0-1 0,0 0 0,-1 1 0,1-1 0,0 1 0,0-1 0,0 1 0,0 0 0,0-1 0,0 1 0,2-1 0,32-5 0,-32 6 0,10-1 0,1 1 0,-1 0 0,0 1 0,1 1 0,-1 0 0,0 0 0,16 7 0,5 2 0,48 25 0,-73-32 0,-1 0 0,0 1 0,1 0 0,-2 0 0,1 1 0,-1 0 0,0 0 0,0 1 0,0 0 0,-1 0 0,0 0 0,0 1 0,-1 0 0,0 0 0,6 16 0,-8-18 0,0 1 0,-1 0 0,0 0 0,0 1 0,-1-1 0,0 0 0,0 1 0,-1-1 0,0 1 0,0-1 0,0 0 0,-1 1 0,-1-1 0,1 0 0,-1 0 0,0 1 0,-5 9 0,1-1 0,-3 3 0,-18 34 0,24-48 0,0-1 0,0 0 0,0 0 0,0 0 0,-1 0 0,1-1 0,-1 1 0,0-1 0,0 0 0,0 0 0,-1 0 0,1-1 0,-6 3 0,8-4 0,0 0 0,0-1 0,0 1 0,0-1 0,-1 1 0,1-1 0,0 0 0,0 0 0,0 0 0,0 0 0,0 0 0,0 0 0,-1-1 0,1 1 0,0-1 0,0 1 0,0-1 0,0 0 0,0 0 0,0 0 0,1 0 0,-1 0 0,0 0 0,0 0 0,1-1 0,-1 1 0,1-1 0,-1 1 0,1-1 0,0 0 0,-1 1 0,1-1 0,0 0 0,0 0 0,0 0 0,0 0 0,1 0 0,-2-3 0,0-1 0,1 1 0,-1-1 0,1 0 0,1 0 0,-1 0 0,1 0 0,0 0 0,0 0 0,1 0 0,-1 0 0,1 0 0,3-10 0,0 8 0,0 0 0,0 0 0,1 1 0,0-1 0,0 1 0,1 0 0,-1 1 0,2-1 0,-1 1 0,10-7 0,11-7 0,43-23 0,-8 5 0,-51 30 0,0 1 0,1 0 0,0 1 0,0 0 0,1 1 0,-1 0 0,15-3 0,-24 8 0,0-1 0,0 0 0,0 1 0,0 0 0,1-1 0,-1 1 0,0 0 0,0 1 0,0-1 0,0 1 0,1-1 0,-1 1 0,0 0 0,0 0 0,0 0 0,0 1 0,-1-1 0,1 1 0,0-1 0,0 1 0,-1 0 0,1 0 0,-1 0 0,0 0 0,0 1 0,0-1 0,0 1 0,0-1 0,0 1 0,0 0 0,-1 0 0,0-1 0,1 1 0,0 6 0,39 129 0,-40-134 0,0-1 0,1 0 0,-1 0 0,1 1 0,-1-1 0,1-1 0,0 1 0,0 0 0,1 0 0,-1-1 0,0 1 0,1-1 0,0 0 0,-1 1 0,5 1 0,-4-3 0,-1 0 0,1 0 0,0-1 0,0 1 0,0-1 0,-1 1 0,1-1 0,0 0 0,0 0 0,0 0 0,0-1 0,0 1 0,-1-1 0,1 0 0,0 1 0,0-1 0,-1 0 0,1-1 0,2 0 0,5-4 0,0 1 0,0-2 0,-1 1 0,0-1 0,0-1 0,-1 0 0,0 0 0,-1 0 0,1-1 0,-1 0 0,-1 0 0,0-1 0,9-18 0,-13 22 0,0 1 0,0-1 0,0 0 0,-1 0 0,0 0 0,0 0 0,-1 0 0,1 0 0,-1 0 0,0 0 0,-1 0 0,-1-6 0,1 7 0,0 0 0,-1 1 0,0-1 0,0 1 0,-1-1 0,1 1 0,-1 0 0,0-1 0,0 1 0,0 1 0,0-1 0,-1 0 0,0 1 0,1 0 0,-1 0 0,-6-3 0,-3-2 69,-1 0-1,0 1 0,0 1 0,-28-8 1,33 11-259,0 1 0,-1 0 1,1 0-1,-1 1 0,1 1 1,-1 0-1,1 0 1,-19 3-1,8 3-6636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0.133"/>
    </inkml:context>
    <inkml:brush xml:id="br0">
      <inkml:brushProperty name="width" value="0.1" units="cm"/>
      <inkml:brushProperty name="height" value="0.1" units="cm"/>
      <inkml:brushProperty name="color" value="#AB008B"/>
    </inkml:brush>
  </inkml:definitions>
  <inkml:trace contextRef="#ctx0" brushRef="#br0">0 33 24575,'1'3'0,"0"0"0,0 1 0,0-1 0,0 0 0,1 0 0,-1 0 0,4 5 0,1 2 0,1 3 0,-1 0 0,0 0 0,-1 0 0,-1 1 0,0 0 0,-1 0 0,-1 0 0,2 15 0,-3-20 0,-1 0 0,0 0 0,0-1 0,0 1 0,-1 0 0,0 0 0,-1 0 0,0-1 0,-3 9 0,25-106 0,-8 59 0,1 1 0,1 1 0,32-46 0,-43 69 0,0 1 0,0 0 0,1 0 0,-1 0 0,1 1 0,0-1 0,1 1 0,-1 0 0,0 0 0,1 0 0,0 1 0,-1-1 0,1 1 0,0 0 0,0 1 0,0-1 0,1 1 0,-1 0 0,0 1 0,0-1 0,1 1 0,-1 0 0,11 1 0,-9 0 0,1 0 0,0 1 0,0 0 0,-1 1 0,1 0 0,-1 0 0,0 0 0,0 1 0,0 0 0,-1 0 0,1 1 0,-1 0 0,0 0 0,0 0 0,7 10 0,6 11 0,-1 2 0,-2 0 0,23 54 0,-39-82 0,2 5-114,0-1 1,0 1-1,0-1 0,-1 1 0,0 0 1,0 0-1,0-1 0,0 1 0,-1 0 1,0 0-1,-1 8 0,-3 4-6712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0.765"/>
    </inkml:context>
    <inkml:brush xml:id="br0">
      <inkml:brushProperty name="width" value="0.1" units="cm"/>
      <inkml:brushProperty name="height" value="0.1" units="cm"/>
      <inkml:brushProperty name="color" value="#AB008B"/>
    </inkml:brush>
  </inkml:definitions>
  <inkml:trace contextRef="#ctx0" brushRef="#br0">77 0 24575,'0'8'0,"-1"-1"0,0 0 0,-1 0 0,0 0 0,-4 11 0,-5 19 0,-2 28 0,5-26 0,1 1 0,-2 51 0,9-65 0,-2 1 0,-7 39 0,7-52 0,0 1 0,1 0 0,0-1 0,1 1 0,4 25 0,0-12 0,2-1 0,10 29 0,-14-49 0,0 0 0,1 0 0,0 0 0,0-1 0,1 1 0,-1-1 0,2 0 0,7 10 0,-9-13 0,1 0 0,-1 0 0,1 0 0,0-1 0,0 1 0,1-1 0,-1 0 0,0 0 0,1 0 0,-1-1 0,1 1 0,-1-1 0,1 0 0,7 0 0,2 0-170,0 0-1,0 0 0,0-2 1,0 0-1,0 0 0,0-1 1,23-7-1,-17 2-6655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1.192"/>
    </inkml:context>
    <inkml:brush xml:id="br0">
      <inkml:brushProperty name="width" value="0.1" units="cm"/>
      <inkml:brushProperty name="height" value="0.1" units="cm"/>
      <inkml:brushProperty name="color" value="#AB008B"/>
    </inkml:brush>
  </inkml:definitions>
  <inkml:trace contextRef="#ctx0" brushRef="#br0">0 50 24575,'5'-5'0,"7"-2"0,6 0 0,5 2 0,4 1 0,2-3 0,1 0 0,1 0 0,-5 7 0,-2 3 0,-1 1 0,2 0 0,2 0 0,-5-2-8191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1.649"/>
    </inkml:context>
    <inkml:brush xml:id="br0">
      <inkml:brushProperty name="width" value="0.1" units="cm"/>
      <inkml:brushProperty name="height" value="0.1" units="cm"/>
      <inkml:brushProperty name="color" value="#AB008B"/>
    </inkml:brush>
  </inkml:definitions>
  <inkml:trace contextRef="#ctx0" brushRef="#br0">36 0 24575,'-5'5'0,"-6"2"0,-2 4 0,7 1 0,8-2 0,11-3 0,1 3 0,5 0 0,3-3 0,4-1 0,1-3 0,2-1 0,1-1 0,0-1 0,0-1 0,1 1 0,-6 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24.753"/>
    </inkml:context>
    <inkml:brush xml:id="br0">
      <inkml:brushProperty name="width" value="0.05" units="cm"/>
      <inkml:brushProperty name="height" value="0.05" units="cm"/>
      <inkml:brushProperty name="color" value="#E71224"/>
    </inkml:brush>
  </inkml:definitions>
  <inkml:trace contextRef="#ctx0" brushRef="#br0">68 1355 24575,'0'-4'0,"-1"1"0,0 0 0,0 0 0,0 0 0,0 0 0,-1 1 0,1-1 0,-3-3 0,-5-10 0,-1-12 0,1 0 0,1 0 0,2-1 0,0 0 0,2 0 0,2 0 0,1-57 0,3-212 0,-1 279 0,1-1 0,0 0 0,2 0 0,0 1 0,1 0 0,14-35 0,-4 22 0,0 1 0,2 1 0,22-30 0,-25 42 0,0 0 0,1 2 0,1 0 0,1 0 0,0 2 0,27-17 0,60-43 0,-26 16 0,-60 43 0,0 0 0,1 2 0,1 0 0,23-11 0,-41 23 0,94-38 0,-81 34 0,1 1 0,-1 0 0,1 2 0,24-2 0,-26 3 0,-1 1 0,1 1 0,-1 0 0,1 1 0,-1 1 0,0 0 0,0 0 0,0 2 0,-1-1 0,1 2 0,-1-1 0,0 2 0,-1 0 0,1 0 0,14 13 0,24 24 0,52 60 0,-36-35 0,-48-52 0,0-1 0,1 0 0,1-2 0,1 0 0,0-2 0,40 18 0,-25-11 0,0 2 0,-2 1 0,41 33 0,21 14 0,-70-50 0,38 36 0,15 11 0,-66-57 0,-1 0 0,-1 0 0,1 2 0,-2-1 0,1 1 0,14 21 0,-15-20 0,-1-1 0,1 0 0,1 0 0,0-2 0,21 16 0,7 5 0,-29-20 0,-1 0 0,0 1 0,-1 0 0,11 18 0,10 12 0,-29-40 0,1-1 0,-1 1 0,1 0 0,-1-1 0,0 1 0,1-1 0,0 1 0,-1 0 0,1-1 0,-1 1 0,1-1 0,0 0 0,-1 1 0,1-1 0,0 0 0,0 1 0,-1-1 0,1 0 0,0 0 0,0 1 0,-1-1 0,2 0 0,-1 0 0,-1-1 0,1 1 0,-1 0 0,1-1 0,-1 1 0,1-1 0,-1 1 0,0 0 0,1-1 0,-1 1 0,0-1 0,1 0 0,-1 1 0,0-1 0,1 1 0,-1-1 0,0 1 0,0-1 0,0 0 0,1 1 0,-1-2 0,3-40 0,-3 36 0,-1-11 0,0 0 0,-1 1 0,-1-1 0,-1 0 0,-6-18 0,-3 0 0,-21-44 0,16 46 0,-3 0 0,-28-35 0,-4-7 0,43 61 0,2 1 0,0 0 0,-1 0 0,-20-20 0,29 33 0,0 1 0,0-1 0,0 0 0,0 0 0,0 0 0,0 1 0,0-1 0,0 0 0,0 0 0,0 0 0,0 1 0,0-1 0,0 0 0,0 0 0,0 1 0,0-1 0,0 0 0,0 0 0,0 0 0,0 1 0,0-1 0,0 0 0,0 0 0,-1 0 0,1 1 0,0-1 0,0 0 0,0 0 0,0 0 0,0 0 0,-1 0 0,1 1 0,0-1 0,0 0 0,0 0 0,0 0 0,-1 0 0,1 0 0,0 0 0,0 0 0,0 0 0,-1 0 0,1 0 0,0 1 0,0-1 0,-1 0 0,1 0 0,0 0 0,0 0 0,0-1 0,-1 1 0,1 0 0,0 0 0,0 0 0,0 0 0,-1 0 0,1 0 0,0 0 0,0 0 0,0 0 0,-1 0 0,1-1 0,0 1 0,0 0 0,0 0 0,3 18 0,5 7 0,1-1 0,1 0 0,1-1 0,16 25 0,63 86 0,-76-114 0,103 152 0,-76-112 0,-44-63 0,0 1 0,0 0 0,0 0 0,0 1 0,0-1 0,-1 1 0,1-1 0,-1 1 0,1 0 0,-1 1 0,1-1 0,-1 0 0,0 1 0,1 0 0,-7 0 0,1 0 0,-1 0 0,1 1 0,0 0 0,0 0 0,0 1 0,-16 5 0,-5 7 133,24-10-111,0-1 0,0 1 1,-1-2-1,0 1 0,1-1 1,-11 2-1,15-4-79,0 0 0,0 0 0,0 0 0,0 0 0,0 0 0,0-1 0,1 1 0,-1 0 0,0-1 0,0 0 0,0 0-1,1 1 1,-1-1 0,0 0 0,1 0 0,-1 0 0,0-1 0,1 1 0,0 0 0,-1-1 0,1 1 0,0-1 0,0 1 0,-1-1 0,1 1 0,1-1 0,-1 0 0,-1-2 0,-7-17-6769</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3.033"/>
    </inkml:context>
    <inkml:brush xml:id="br0">
      <inkml:brushProperty name="width" value="0.1" units="cm"/>
      <inkml:brushProperty name="height" value="0.1" units="cm"/>
      <inkml:brushProperty name="color" value="#AB008B"/>
    </inkml:brush>
  </inkml:definitions>
  <inkml:trace contextRef="#ctx0" brushRef="#br0">58 145 24575,'0'2'0,"0"0"0,0 0 0,0 1 0,0-1 0,0 0 0,1 0 0,-1 0 0,1 0 0,0 0 0,0 0 0,-1 0 0,1 0 0,0 0 0,0 0 0,1-1 0,-1 1 0,0 0 0,1-1 0,-1 1 0,1-1 0,2 3 0,-1-2 0,0-1 0,0 0 0,0 1 0,1-1 0,-1 0 0,0 0 0,0-1 0,1 1 0,-1-1 0,1 0 0,-1 1 0,5-2 0,2 0 0,0 0 0,-1-1 0,1 0 0,-1-1 0,0 0 0,0 0 0,0-1 0,16-9 0,-16 6 0,0 0 0,0 0 0,-1-1 0,0 0 0,9-12 0,-14 17 0,-1 0 0,1-1 0,-1 1 0,0 0 0,0-1 0,-1 1 0,1-1 0,0 0 0,-1 1 0,0-1 0,0 0 0,0 0 0,-1 0 0,1 0 0,-1 0 0,0 0 0,0 0 0,-1-6 0,0 8 0,1 0 0,-1 1 0,0-1 0,0 0 0,0 0 0,0 0 0,-1 0 0,1 1 0,0-1 0,-1 1 0,1-1 0,-1 1 0,0-1 0,1 1 0,-1 0 0,0 0 0,0 0 0,0 0 0,0 0 0,1 0 0,-1 1 0,-1-1 0,1 1 0,0-1 0,0 1 0,0 0 0,0-1 0,0 1 0,0 0 0,0 0 0,0 1 0,-1-1 0,1 0 0,-2 2 0,-6 0 0,0 0 0,1 1 0,-1 0 0,1 1 0,-17 9 0,10-3 0,-1 1 0,2 0 0,0 1 0,0 1 0,1 0 0,-20 26 0,29-33 0,0 0 0,0 1 0,1 0 0,0 0 0,0 0 0,0 0 0,1 0 0,0 1 0,1 0 0,0-1 0,0 1 0,1 0 0,0 0 0,0 0 0,0 0 0,1 0 0,1 0 0,1 12 0,-1-15 0,1 0 0,0 0 0,0 0 0,0 0 0,0 0 0,1 0 0,0-1 0,0 1 0,0-1 0,1 0 0,-1 0 0,6 4 0,-3-2 0,1-1 0,1 0 0,-1 0 0,1-1 0,0 0 0,16 6 0,-9-5 0,1-1 0,0 0 0,1-1 0,-1-1 0,1 0 0,-1-2 0,27-1 0,-3-6 51,0-1-1,-1-2 0,41-15 0,16-5-1616,-71 23-5260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3.618"/>
    </inkml:context>
    <inkml:brush xml:id="br0">
      <inkml:brushProperty name="width" value="0.1" units="cm"/>
      <inkml:brushProperty name="height" value="0.1" units="cm"/>
      <inkml:brushProperty name="color" value="#AB008B"/>
    </inkml:brush>
  </inkml:definitions>
  <inkml:trace contextRef="#ctx0" brushRef="#br0">32 82 24575,'-1'0'0,"0"0"0,0 0 0,0 1 0,0-1 0,0 1 0,0-1 0,0 1 0,0-1 0,0 1 0,0-1 0,1 1 0,-1 0 0,0 0 0,0-1 0,0 1 0,1 0 0,-1 0 0,1 0 0,-1 0 0,0 0 0,1 0 0,0 0 0,-1 0 0,1 0 0,0 0 0,-1 2 0,-6 32 0,7-32 0,-3 19 0,1 32 0,2-48 0,0-1 0,1 1 0,-1-1 0,1 0 0,0 1 0,1-1 0,-1 0 0,1 0 0,0 0 0,0 0 0,5 8 0,-6-13 0,-1 1 0,0-1 0,0 0 0,0 0 0,0 0 0,0 0 0,0 0 0,0 0 0,0 1 0,0-1 0,0 0 0,0 0 0,1 0 0,-1 0 0,0 0 0,0 0 0,0 0 0,0 0 0,0 0 0,0 0 0,1 0 0,-1 0 0,0 0 0,0 0 0,0 0 0,0 1 0,0-1 0,0 0 0,1 0 0,-1-1 0,0 1 0,0 0 0,0 0 0,0 0 0,0 0 0,1 0 0,-1 0 0,0 0 0,0 0 0,0 0 0,0 0 0,0 0 0,0 0 0,1 0 0,-1 0 0,3-9 0,0-10 0,-2 8 0,1-8 0,0 0 0,6-21 0,-6 33 0,0 0 0,1 0 0,-1 0 0,2 0 0,-1 1 0,1 0 0,0-1 0,0 1 0,6-5 0,-1 0 0,0 2 0,1-1 0,19-13 0,-24 20 0,1-1 0,0 1 0,0 0 0,0 0 0,1 1 0,-1 0 0,1 0 0,-1 0 0,10 0 0,45-9 0,-47 8 0,-1 0 0,1 1 0,-1 0 0,1 1 0,-1 1 0,1 0 0,25 4 0,-28-2 0,3 1 0,0 0 0,19 9 0,-29-11 0,-1 1 0,0-1 0,1 1 0,-1 0 0,0 0 0,0 1 0,0-1 0,0 1 0,0-1 0,-1 1 0,1 0 0,-1 0 0,0 0 0,3 5 0,-1-1-85,0 1 0,0 0-1,-1 0 1,0 0 0,-1 0-1,1 1 1,-2-1 0,1 1-1,-1-1 1,0 1 0,-1 0-1,0-1 1,-1 1 0,1 0-1,-4 12 1,-1-1-6741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34.517"/>
    </inkml:context>
    <inkml:brush xml:id="br0">
      <inkml:brushProperty name="width" value="0.1" units="cm"/>
      <inkml:brushProperty name="height" value="0.1" units="cm"/>
      <inkml:brushProperty name="color" value="#AB008B"/>
    </inkml:brush>
  </inkml:definitions>
  <inkml:trace contextRef="#ctx0" brushRef="#br0">146 608 24575,'9'-1'0,"0"0"0,0 0 0,0-1 0,-1-1 0,1 1 0,12-6 0,47-27 0,-63 32 0,1 0 0,-1 0 0,0-1 0,-1 0 0,1 0 0,-1 0 0,0-1 0,0 1 0,0-1 0,0 0 0,4-10 0,-6 11 0,0 1 0,-1-1 0,0 0 0,0 0 0,0 0 0,0 0 0,-1 0 0,0 0 0,0 0 0,0-1 0,0 1 0,0 0 0,-1 0 0,0 0 0,0 0 0,0 0 0,0 0 0,-3-6 0,2 6 0,0 0 0,-1-1 0,1 1 0,-1 0 0,0 0 0,0 0 0,0 1 0,0-1 0,-1 1 0,1 0 0,-1 0 0,0 0 0,0 0 0,0 0 0,0 1 0,-1 0 0,1 0 0,-5-2 0,3 3 0,1 0 0,-1 0 0,1 1 0,-1-1 0,0 1 0,1 0 0,-1 1 0,0-1 0,1 1 0,-1 0 0,1 1 0,-1-1 0,1 1 0,0 0 0,-6 3 0,-5 4 0,0 0 0,1 2 0,0-1 0,1 2 0,0 0 0,0 1 0,1 0 0,1 1 0,-19 28 0,28-38 0,0 1 0,0 0 0,1 1 0,0-1 0,0 0 0,0 1 0,0-1 0,1 1 0,0 0 0,0-1 0,1 1 0,-1 0 0,1-1 0,1 1 0,-1 0 0,1 0 0,0-1 0,2 10 0,-1-10 0,0-1 0,0 1 0,0-1 0,1 0 0,-1 1 0,1-1 0,0-1 0,0 1 0,0 0 0,1-1 0,-1 1 0,1-1 0,0 0 0,0 0 0,0-1 0,0 1 0,1-1 0,-1 0 0,0 0 0,1 0 0,0-1 0,6 2 0,1-1 0,0-1 0,0 0 0,0 0 0,0-1 0,0-1 0,0 0 0,0 0 0,0-1 0,-1-1 0,1 0 0,-1-1 0,1 0 0,-1-1 0,0 0 0,0 0 0,-1-1 0,0-1 0,0 0 0,0 0 0,-1-1 0,0 0 0,-1 0 0,0-1 0,0-1 0,-1 1 0,0-1 0,0 0 0,-1-1 0,-1 1 0,7-18 0,-4 6 0,-1-1 0,-1 1 0,0-1 0,2-32 0,-4-95 0,-4 88 0,-2-53 0,2 113 0,-1-1 0,1 0 0,0 1 0,-1-1 0,0 1 0,0-1 0,0 1 0,0-1 0,0 1 0,0-1 0,-1 1 0,1 0 0,-1 0 0,-2-3 0,3 4 0,0 1 0,0-1 0,0 0 0,0 1 0,0 0 0,0-1 0,0 1 0,0-1 0,0 1 0,0 0 0,0 0 0,0 0 0,0 0 0,0 0 0,0 0 0,-1 0 0,1 0 0,0 0 0,0 0 0,0 1 0,0-1 0,0 0 0,0 1 0,0-1 0,0 1 0,0-1 0,0 1 0,0-1 0,0 1 0,0 0 0,0 0 0,1-1 0,-1 1 0,0 0 0,0 0 0,0 1 0,-3 3 0,0 0 0,1 0 0,-1 0 0,1 0 0,0 1 0,1-1 0,-1 1 0,1 0 0,0 0 0,1 0 0,-1 0 0,1 0 0,0 6 0,-1 15 0,2 45 0,1-45 0,-1-7 0,0 13 0,2 0 0,10 61 0,1-33 0,-6-22 0,3-1 0,17 48 0,12 24-1365,-34-90-5461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2.544"/>
    </inkml:context>
    <inkml:brush xml:id="br0">
      <inkml:brushProperty name="width" value="0.1" units="cm"/>
      <inkml:brushProperty name="height" value="0.1" units="cm"/>
      <inkml:brushProperty name="color" value="#AB008B"/>
    </inkml:brush>
  </inkml:definitions>
  <inkml:trace contextRef="#ctx0" brushRef="#br0">0 257 24575,'0'374'0,"0"-374"0,0 0 0,0 0 0,0 0 0,0 0 0,0 0 0,0 0 0,0 0 0,0 0 0,0 0 0,0-1 0,1 1 0,-1 0 0,0 0 0,0 0 0,0 0 0,0 0 0,0 0 0,0 0 0,0 0 0,0 0 0,0 0 0,0 0 0,0 0 0,0 0 0,0 0 0,0 0 0,0 0 0,0 0 0,1 0 0,-1 0 0,0 0 0,0 0 0,0 0 0,0 0 0,0 0 0,0 0 0,0 0 0,0 0 0,0 0 0,0 0 0,0 0 0,0 0 0,0 1 0,0-1 0,0 0 0,0 0 0,0 0 0,6-12 0,3-16 0,-4-4 0,2-58 0,-6 57 0,10-59 0,-5 64 0,2 1 0,0 0 0,2 0 0,1 1 0,27-47 0,-32 62 0,1 1 0,0 0 0,0 1 0,1-1 0,1 1 0,-1 1 0,1 0 0,1 0 0,-1 1 0,2 0 0,-1 1 0,0 0 0,1 0 0,0 1 0,1 1 0,14-5 0,-21 8 0,-1 0 0,1 1 0,-1-1 0,1 1 0,0 0 0,-1 0 0,1 1 0,-1-1 0,1 1 0,-1 0 0,1 0 0,-1 1 0,0-1 0,1 1 0,-1 0 0,0 0 0,0 0 0,0 1 0,-1-1 0,1 1 0,0 0 0,-1 0 0,0 0 0,0 1 0,0-1 0,3 5 0,0 0 0,-1 1 0,-1-1 0,0 1 0,0 0 0,0 0 0,-1 0 0,0 1 0,-1-1 0,0 1 0,-1-1 0,1 13 0,-4 53 0,1-55 0,0 1 0,1 0 0,1 0 0,1 0 0,7 27 0,-3-25-1365,0-3-5461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3.077"/>
    </inkml:context>
    <inkml:brush xml:id="br0">
      <inkml:brushProperty name="width" value="0.1" units="cm"/>
      <inkml:brushProperty name="height" value="0.1" units="cm"/>
      <inkml:brushProperty name="color" value="#AB008B"/>
    </inkml:brush>
  </inkml:definitions>
  <inkml:trace contextRef="#ctx0" brushRef="#br0">0 119 24575,'5'0'0,"7"-5"0,6-2 0,5 1 0,4-5 0,2 1 0,6-4 0,3 1 0,-1 3 0,-1-3 0,3 2 0,0 2 0,-2 3 0,-7 2-8191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3.541"/>
    </inkml:context>
    <inkml:brush xml:id="br0">
      <inkml:brushProperty name="width" value="0.1" units="cm"/>
      <inkml:brushProperty name="height" value="0.1" units="cm"/>
      <inkml:brushProperty name="color" value="#AB008B"/>
    </inkml:brush>
  </inkml:definitions>
  <inkml:trace contextRef="#ctx0" brushRef="#br0">0 7 24575,'0'-1'0,"0"1"0,0 0 0,0 0 0,0-1 0,0 1 0,0 0 0,0 0 0,0-1 0,0 1 0,0 0 0,1 0 0,-1 0 0,0-1 0,0 1 0,0 0 0,0 0 0,0 0 0,1-1 0,-1 1 0,0 0 0,0 0 0,0 0 0,0 0 0,1 0 0,-1-1 0,0 1 0,0 0 0,0 0 0,1 0 0,-1 0 0,0 0 0,0 0 0,1 0 0,-1 0 0,0 0 0,0 0 0,1 0 0,-1 0 0,14 3 0,13 10 0,-24-10 0,1 0 0,-1 0 0,1 1 0,-1-1 0,0 1 0,0-1 0,-1 1 0,1 0 0,-1 0 0,0 0 0,0 1 0,0-1 0,-1 0 0,1 1 0,-1-1 0,0 1 0,0 6 0,2 10 0,-2 0 0,-2 33 0,0-31 0,-1 156-1365,2-153-5461</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4.059"/>
    </inkml:context>
    <inkml:brush xml:id="br0">
      <inkml:brushProperty name="width" value="0.1" units="cm"/>
      <inkml:brushProperty name="height" value="0.1" units="cm"/>
      <inkml:brushProperty name="color" value="#AB008B"/>
    </inkml:brush>
  </inkml:definitions>
  <inkml:trace contextRef="#ctx0" brushRef="#br0">1 121 24575,'0'-4'0,"0"0"0,0 0 0,1 0 0,0-1 0,0 2 0,0-1 0,0 0 0,0 0 0,1 0 0,0 0 0,0 1 0,0-1 0,0 1 0,0-1 0,5-3 0,-3 2 0,1 1 0,0 0 0,1-1 0,-1 2 0,1-1 0,0 1 0,0-1 0,11-3 0,-6 3 0,0 1 0,0 0 0,1 1 0,-1 0 0,0 1 0,1 0 0,-1 1 0,1 0 0,-1 1 0,21 3 0,-21 0 0,1-1 0,-1 1 0,0 1 0,-1 0 0,1 1 0,-1 0 0,0 0 0,16 14 0,-22-16 0,-1-1 0,1 1 0,-1 0 0,0 0 0,0 0 0,0 1 0,-1-1 0,1 1 0,2 8 0,-4-10 0,0 1 0,0-1 0,-1 0 0,1 1 0,-1-1 0,0 1 0,0-1 0,0 0 0,-1 1 0,1-1 0,-1 0 0,0 1 0,0-1 0,0 0 0,0 0 0,-2 4 0,-1-1-62,1 1 0,-1-1 0,-1 0 0,1 0 0,-1 0 0,0 0 0,0-1 0,0 0 0,-1 0 0,0 0 0,0-1 0,0 0-1,-1 0 1,1 0 0,-1-1 0,0 0 0,0 0 0,0-1 0,0 0 0,-1 0 0,-7 0 0,-8 0-6764</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4.802"/>
    </inkml:context>
    <inkml:brush xml:id="br0">
      <inkml:brushProperty name="width" value="0.1" units="cm"/>
      <inkml:brushProperty name="height" value="0.1" units="cm"/>
      <inkml:brushProperty name="color" value="#AB008B"/>
    </inkml:brush>
  </inkml:definitions>
  <inkml:trace contextRef="#ctx0" brushRef="#br0">33 30 24575,'-2'0'0,"-1"0"0,1 0 0,-1 0 0,0 1 0,1-1 0,-1 1 0,1 0 0,-5 1 0,6-1 0,1-1 0,-1 0 0,1 0 0,0 1 0,-1-1 0,1 0 0,0 0 0,0 1 0,-1-1 0,1 0 0,0 1 0,0-1 0,-1 0 0,1 1 0,0-1 0,0 0 0,0 1 0,0-1 0,0 1 0,-1-1 0,1 0 0,0 1 0,0 0 0,0 0 0,1 0 0,-1 0 0,0 0 0,1 0 0,-1 0 0,0-1 0,1 1 0,-1 0 0,1 0 0,0 0 0,-1 0 0,1-1 0,-1 1 0,2 1 0,2 1 0,-1 0 0,1-1 0,0 1 0,0-1 0,0 1 0,0-1 0,0 0 0,1-1 0,-1 1 0,0-1 0,1 0 0,-1 0 0,1 0 0,0 0 0,-1-1 0,1 0 0,5 0 0,10-2 0,-1-1 0,35-9 0,-23 5 0,-17 4 0,11-2 0,26-10 0,-45 14 0,0-1 0,-1-1 0,0 1 0,1-1 0,-1 0 0,0 0 0,0-1 0,-1 1 0,1-1 0,5-7 0,-39 69 0,22-39 0,0 0 0,0 0 0,2 1 0,1 0 0,0 0 0,2 0 0,-1 21 0,5 255-1365,-2-270-5461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5.282"/>
    </inkml:context>
    <inkml:brush xml:id="br0">
      <inkml:brushProperty name="width" value="0.1" units="cm"/>
      <inkml:brushProperty name="height" value="0.1" units="cm"/>
      <inkml:brushProperty name="color" value="#AB008B"/>
    </inkml:brush>
  </inkml:definitions>
  <inkml:trace contextRef="#ctx0" brushRef="#br0">3 78 24575,'-2'12'0,"2"-2"0,15-4 0,1-5 0,1-1 0,0 0 0,-1-1 0,1 0 0,-1-2 0,32-8 0,-2 1 0,-12 4-227,-1-1-1,-1-1 1,1-2-1,-1-2 1,33-16-1,-49 19-6598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5.927"/>
    </inkml:context>
    <inkml:brush xml:id="br0">
      <inkml:brushProperty name="width" value="0.1" units="cm"/>
      <inkml:brushProperty name="height" value="0.1" units="cm"/>
      <inkml:brushProperty name="color" value="#AB008B"/>
    </inkml:brush>
  </inkml:definitions>
  <inkml:trace contextRef="#ctx0" brushRef="#br0">144 31 24575,'9'-17'0,"-2"5"0,-8 11 0,-4 4 0,-7 9 0,0 0 0,1 0 0,0 2 0,0-1 0,-14 27 0,-32 80 0,54-114 0,0 1 0,1 0 0,0 0 0,1 0 0,-1 0 0,1 0 0,1 0 0,-1 0 0,1 0 0,0 1 0,1-1 0,0 0 0,2 11 0,-1-14 0,-1 1 0,1-1 0,0 1 0,0-1 0,1 0 0,-1 0 0,1 0 0,0-1 0,0 1 0,1 0 0,-1-1 0,0 0 0,1 0 0,0 0 0,0 0 0,0-1 0,0 0 0,0 1 0,1-1 0,-1-1 0,6 3 0,-1-2 38,1 0 1,-1 0-1,0 0 0,1-2 0,0 1 0,-1-1 0,11-1 0,7-3-274,30-7-1,-15 2-960,-16 5-5629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28.745"/>
    </inkml:context>
    <inkml:brush xml:id="br0">
      <inkml:brushProperty name="width" value="0.05" units="cm"/>
      <inkml:brushProperty name="height" value="0.05" units="cm"/>
      <inkml:brushProperty name="color" value="#E71224"/>
    </inkml:brush>
  </inkml:definitions>
  <inkml:trace contextRef="#ctx0" brushRef="#br0">1878 3907 24575,'0'-9'0,"0"-13"0,0-1 0,-1 0 0,-2 1 0,-6-27 0,-47-130 0,44 148 0,-2 0 0,-2 2 0,-30-46 0,-99-159 0,10 15 0,15 32 0,8 10 0,-133-154 0,197 269 0,-15-31 0,11 14 0,36 54 0,1-1 0,1 0 0,2 0 0,-10-33 0,10 30 0,-12-37 0,-15-36 0,-22-53 0,22 49 0,30 81 0,-7-35 0,-4-13 0,-67-136 0,80 192 0,1-1 0,0-1 0,-4-29 0,2 10 0,2 8 0,1 1 0,1-1 0,1 0 0,2 0 0,1 0 0,2 1 0,0-1 0,8-31 0,-3 28 0,4-42 0,-10 61 0,-1 0 0,0 1 0,-1-1 0,0 0 0,-1 1 0,-4-15 0,-7-23 0,-9-29 0,18 65 0,1-1 0,-4-24 0,6 26 0,-2-1 0,-6-22 0,9 36 0,0 0 0,0 0 0,-1 0 0,1 0 0,0 0 0,-1 0 0,1 1 0,-1-1 0,0 0 0,1 0 0,-1 0 0,0 0 0,1 1 0,-1-1 0,0 0 0,0 1 0,1-1 0,-1 0 0,0 1 0,0-1 0,0 1 0,0-1 0,0 1 0,-2-1 0,2 1 0,-1 0 0,0 1 0,1-1 0,-1 0 0,0 0 0,1 1 0,-1-1 0,0 1 0,1 0 0,-1-1 0,1 1 0,-1 0 0,-2 2 0,-5 4 0,0 1 0,0 1 0,-12 14 0,14-15 0,-11 11 0,6-7 0,1-1 0,0 1 0,1 1 0,0 0 0,1 1 0,1-1 0,0 2 0,-9 22 0,-39 105 0,43-111 0,1 0 0,-12 54 0,24-83 0,-1-1 0,1 0 0,0 1 0,-1-1 0,1 1 0,0 0 0,0-1 0,0 1 0,0-1 0,0 1 0,0-1 0,0 1 0,1-1 0,0 3 0,0-3 0,-1-1 0,0 0 0,1 0 0,-1 0 0,1 0 0,-1 0 0,1 0 0,-1 0 0,1 0 0,-1 0 0,1 0 0,-1 0 0,0-1 0,1 1 0,-1 0 0,1 0 0,-1 0 0,1 0 0,-1-1 0,0 1 0,1 0 0,-1 0 0,0-1 0,1 1 0,-1 0 0,0-1 0,1 1 0,-1 0 0,1-2 0,32-39 0,-30 36 0,249-403 0,-235 376 0,-3 6 0,0 1 0,2 1 0,22-28 0,-36 50 0,0 1 0,-1-1 0,1 0 0,0 1 0,0 0 0,0-1 0,0 1 0,0 0 0,0 0 0,0 0 0,1 0 0,-1 0 0,0 1 0,0-1 0,1 0 0,-1 1 0,0 0 0,1 0 0,-1 0 0,1 0 0,-1 0 0,0 0 0,1 0 0,-1 1 0,0-1 0,1 1 0,-1 0 0,0 0 0,0 0 0,0 0 0,5 2 0,4 5 0,1 0 0,-1 1 0,0 0 0,13 15 0,-9-10 0,81 75 0,80 78 0,-168-159 0,1-1 0,17 12 0,8 6 0,-30-19 342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6.545"/>
    </inkml:context>
    <inkml:brush xml:id="br0">
      <inkml:brushProperty name="width" value="0.1" units="cm"/>
      <inkml:brushProperty name="height" value="0.1" units="cm"/>
      <inkml:brushProperty name="color" value="#AB008B"/>
    </inkml:brush>
  </inkml:definitions>
  <inkml:trace contextRef="#ctx0" brushRef="#br0">294 24 24575,'-3'0'0,"1"-1"0,0 0 0,-1 1 0,1-1 0,0 0 0,0 0 0,0 0 0,-3-2 0,-13-5 0,10 6 0,0 0 0,0 1 0,0 0 0,0 1 0,-1-1 0,1 2 0,0-1 0,0 1 0,0 0 0,-1 1 0,1 0 0,1 0 0,-1 1 0,-9 4 0,7-2 0,0 0 0,1 1 0,0 0 0,0 0 0,0 1 0,1 0 0,0 1 0,1 0 0,-1 0 0,-8 13 0,13-17 0,1 0 0,0 0 0,0 0 0,0 0 0,0 0 0,1 0 0,-1 1 0,1-1 0,0 1 0,0-1 0,1 1 0,-1-1 0,1 1 0,0-1 0,1 8 0,0-9 0,0 0 0,0-1 0,0 1 0,0-1 0,0 1 0,0-1 0,1 0 0,-1 1 0,1-1 0,-1 0 0,1 0 0,0 0 0,0 0 0,0 0 0,0 0 0,0-1 0,1 1 0,-1-1 0,0 1 0,1-1 0,-1 0 0,1 0 0,-1 0 0,1 0 0,0-1 0,3 2 0,9 0 0,0-1 0,0 0 0,0-1 0,0-1 0,0 0 0,0-1 0,-1-1 0,1 0 0,-1-1 0,1 0 0,-1-1 0,-1-1 0,1 0 0,-1-1 0,0-1 0,0 0 0,-1 0 0,0-1 0,16-16 0,-24 19 0,1 0 0,-1 0 0,1-1 0,-2 0 0,1 0 0,-1 0 0,0 0 0,0 0 0,-1 0 0,2-10 0,10-27 0,-14 45 0,0-1 0,0 0 0,0 0 0,0 0 0,0 0 0,0 1 0,0-1 0,0 0 0,0 0 0,0 0 0,0 0 0,0 0 0,0 1 0,0-1 0,0 0 0,1 0 0,-1 0 0,0 0 0,0 0 0,0 1 0,0-1 0,0 0 0,0 0 0,0 0 0,1 0 0,-1 0 0,0 0 0,0 0 0,0 0 0,0 1 0,0-1 0,1 0 0,-1 0 0,0 0 0,0 0 0,0 0 0,0 0 0,1 0 0,-1 0 0,0 0 0,0 0 0,0 0 0,0 0 0,1 0 0,-1 0 0,0 0 0,0 0 0,0 0 0,0-1 0,0 1 0,1 0 0,-1 0 0,0 0 0,0 0 0,0 0 0,0 0 0,0 0 0,1 0 0,-1-1 0,0 1 0,0 0 0,0 0 0,0 0 0,0 0 0,6 22 0,-3-9 0,2-2-151,0 0-1,1 0 0,0-1 0,0 0 1,1 0-1,1 0 0,-1-1 1,15 13-1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6.972"/>
    </inkml:context>
    <inkml:brush xml:id="br0">
      <inkml:brushProperty name="width" value="0.1" units="cm"/>
      <inkml:brushProperty name="height" value="0.1" units="cm"/>
      <inkml:brushProperty name="color" value="#AB008B"/>
    </inkml:brush>
  </inkml:definitions>
  <inkml:trace contextRef="#ctx0" brushRef="#br0">14 1 24575,'0'0'0,"-1"0"0,0 0 0,1 0 0,-1 1 0,0-1 0,1 0 0,-1 0 0,1 1 0,-1-1 0,0 0 0,1 1 0,-1-1 0,1 1 0,-1-1 0,1 1 0,-1-1 0,1 1 0,-1-1 0,1 1 0,0-1 0,-1 1 0,1 0 0,0-1 0,-1 1 0,1-1 0,0 1 0,0 0 0,-1-1 0,1 1 0,0 0 0,0-1 0,0 1 0,0 0 0,0 0 0,0-1 0,0 1 0,0 0 0,0-1 0,1 1 0,-1 0 0,0-1 0,0 1 0,1 1 0,10 30 0,6 3 0,28 66 0,-38-84 0,-2 0 0,0 0 0,-1 1 0,2 19 0,-4-19 114,1 0 0,7 27 0,-8-38-304,1 1 0,0-1 1,0 1-1,1-1 0,-1 0 1,2-1-1,-1 1 1,7 7-1</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7.531"/>
    </inkml:context>
    <inkml:brush xml:id="br0">
      <inkml:brushProperty name="width" value="0.1" units="cm"/>
      <inkml:brushProperty name="height" value="0.1" units="cm"/>
      <inkml:brushProperty name="color" value="#AB008B"/>
    </inkml:brush>
  </inkml:definitions>
  <inkml:trace contextRef="#ctx0" brushRef="#br0">7 0 24575,'0'0'0,"-1"0"0,1 0 0,0 0 0,0 0 0,-1 1 0,1-1 0,0 0 0,-1 0 0,1 0 0,0 0 0,0 0 0,-1 1 0,1-1 0,0 0 0,0 0 0,-1 0 0,1 1 0,0-1 0,0 0 0,0 0 0,0 1 0,-1-1 0,1 0 0,0 0 0,0 1 0,0-1 0,0 0 0,0 1 0,0-1 0,0 0 0,0 0 0,-1 1 0,2 15 0,6 15 0,62 171 0,-40-113 0,-17-48 0,2-1 0,32 67 0,-37-92 0,1-1 0,0 0 0,1 0 0,1-1 0,0-1 0,0 0 0,29 21 0,-33-29-151,-1 0-1,1 0 0,0 0 0,0-1 1,1-1-1,-1 1 0,1-1 1,16 1-1,-8-2-6674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48.329"/>
    </inkml:context>
    <inkml:brush xml:id="br0">
      <inkml:brushProperty name="width" value="0.1" units="cm"/>
      <inkml:brushProperty name="height" value="0.1" units="cm"/>
      <inkml:brushProperty name="color" value="#AB008B"/>
    </inkml:brush>
  </inkml:definitions>
  <inkml:trace contextRef="#ctx0" brushRef="#br0">173 0 24575,'-4'2'0,"0"-1"0,-1 1 0,1-1 0,0 1 0,1 1 0,-1-1 0,0 0 0,1 1 0,-1 0 0,1 0 0,0 0 0,-4 4 0,2-2 0,-3 2 0,-4 4 0,1 0 0,0 0 0,0 1 0,-11 19 0,20-29 0,0 1 0,1-1 0,-1 1 0,1 0 0,0 0 0,-1-1 0,1 1 0,1 0 0,-1 0 0,0 0 0,1 0 0,0 0 0,-1 0 0,1 0 0,0 0 0,1 0 0,-1 0 0,0 0 0,1 0 0,0 0 0,0 0 0,0 0 0,0 0 0,0-1 0,0 1 0,1 0 0,-1-1 0,1 1 0,0-1 0,2 3 0,-1-2 0,0 0 0,0-1 0,1 1 0,-1-1 0,0 0 0,1 0 0,0 0 0,-1-1 0,1 1 0,7 1 0,45 6 0,-14-3 0,41 8 0,-63-12 0,0 1 0,0 0 0,-1 2 0,0 0 0,0 2 0,19 8 0,-37-15 0,0 0 0,0 1 0,1 0 0,-1-1 0,0 1 0,0 0 0,0-1 0,0 1 0,0 0 0,0 0 0,0 0 0,-1 0 0,1 0 0,0 0 0,0 0 0,-1 0 0,1 0 0,0 0 0,-1 0 0,0 1 0,1-1 0,0 2 0,-1-2 0,-1 1 0,1-1 0,0 0 0,-1 1 0,1-1 0,-1 0 0,1 1 0,-1-1 0,1 0 0,-1 0 0,0 0 0,0 0 0,0 0 0,1 0 0,-1 0 0,0 0 0,-2 1 0,-3 3 0,-1 0 0,0-1 0,0 0 0,0 0 0,-12 4 0,7-3 0,-5 1 0,0 0 0,0-1 0,0 0 0,-24 2 0,-2-1 0,30-3 0,0-1 0,0-1 0,1 0 0,-17-1 0,17-1-114,1 0 1,0-1-1,0 0 0,1-1 0,-1 0 1,0-1-1,1 0 0,0-1 0,0 0 1,0 0-1,-9-8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7:57.915"/>
    </inkml:context>
    <inkml:brush xml:id="br0">
      <inkml:brushProperty name="width" value="0.1" units="cm"/>
      <inkml:brushProperty name="height" value="0.1" units="cm"/>
      <inkml:brushProperty name="color" value="#AB008B"/>
    </inkml:brush>
  </inkml:definitions>
  <inkml:trace contextRef="#ctx0" brushRef="#br0">0 0 24575,'1'0'0,"-1"0"0,1 0 0,-1 0 0,0 0 0,1 0 0,-1 0 0,0 0 0,1 0 0,-1 0 0,1 0 0,-1 1 0,0-1 0,1 0 0,-1 0 0,0 0 0,1 0 0,-1 1 0,0-1 0,1 0 0,-1 0 0,0 1 0,0-1 0,1 0 0,-1 0 0,0 1 0,0-1 0,0 0 0,1 1 0,-1-1 0,0 0 0,0 1 0,0-1 0,0 0 0,0 1 0,0-1 0,1 1 0,-1-1 0,0 1 0,-4 17 0,2-5 0,3 2 0,2 0 0,0-1 0,1 0 0,0 0 0,9 21 0,-6-18 0,7 15 0,1-1 0,34 49 0,-19-32 0,-20-32 14,2-1 0,13 16 1,-7-10-1423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1.788"/>
    </inkml:context>
    <inkml:brush xml:id="br0">
      <inkml:brushProperty name="width" value="0.1" units="cm"/>
      <inkml:brushProperty name="height" value="0.1" units="cm"/>
      <inkml:brushProperty name="color" value="#AB008B"/>
    </inkml:brush>
  </inkml:definitions>
  <inkml:trace contextRef="#ctx0" brushRef="#br0">274 6 24575,'0'0'0,"0"-1"0,0 1 0,0 0 0,0 0 0,0-1 0,0 1 0,0 0 0,0 0 0,-1-1 0,1 1 0,0 0 0,0 0 0,0 0 0,0-1 0,-1 1 0,1 0 0,0 0 0,0 0 0,0-1 0,-1 1 0,1 0 0,0 0 0,0 0 0,-1 0 0,1 0 0,0 0 0,0 0 0,-1 0 0,1-1 0,0 1 0,0 0 0,-1 0 0,1 0 0,0 0 0,0 0 0,-1 0 0,1 1 0,-18 1 0,-14 11 0,7 0 0,2 1 0,-1 2 0,2 0 0,-23 22 0,9-9 0,31-25 0,1 0 0,-1-1 0,1 1 0,0 0 0,0 0 0,-5 7 0,8-10 0,0 1 0,1-1 0,-1 1 0,0 0 0,1-1 0,-1 1 0,1 0 0,-1-1 0,1 1 0,0 0 0,0 0 0,0-1 0,0 1 0,0 0 0,0 0 0,0-1 0,0 1 0,1 0 0,-1 0 0,1-1 0,-1 1 0,2 1 0,35 68 0,-25-52 0,-2 2 0,0-1 0,9 29 0,-9-16 0,-2-1 0,-2 2 0,-1-1 0,2 66 0,-7-74 0,1 0 0,8 38 0,-7-52 0,1 1 0,0-1 0,1 0 0,0 0 0,0-1 0,1 1 0,12 17 0,-14-24 0,0-1 0,1 1 0,-1 0 0,1-1 0,0 0 0,0 0 0,0 0 0,0 0 0,0-1 0,1 1 0,-1-1 0,1 0 0,0-1 0,-1 1 0,1-1 0,0 0 0,0 0 0,0 0 0,0-1 0,0 1 0,0-1 0,0-1 0,0 1 0,0-1 0,7-1 0,11-4 0,0-1 0,-1-1 0,0-1 0,25-14 0,-6 4 0,-17 7-1365,-4 0-5461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2.147"/>
    </inkml:context>
    <inkml:brush xml:id="br0">
      <inkml:brushProperty name="width" value="0.1" units="cm"/>
      <inkml:brushProperty name="height" value="0.1" units="cm"/>
      <inkml:brushProperty name="color" value="#AB008B"/>
    </inkml:brush>
  </inkml:definitions>
  <inkml:trace contextRef="#ctx0" brushRef="#br0">1 227 24575,'0'-6'0,"1"0"0,0 0 0,1 0 0,-1 0 0,1 1 0,0-1 0,1 0 0,-1 1 0,1-1 0,0 1 0,1 0 0,-1 0 0,1 0 0,0 1 0,7-8 0,9-6 0,0 1 0,28-18 0,-38 28 0,48-30 342,-53 34-498,0 1 1,0-1 0,0 1 0,0 0 0,1 1 0,-1-1 0,0 1-1,1 0 1,-1 0 0,7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2.907"/>
    </inkml:context>
    <inkml:brush xml:id="br0">
      <inkml:brushProperty name="width" value="0.1" units="cm"/>
      <inkml:brushProperty name="height" value="0.1" units="cm"/>
      <inkml:brushProperty name="color" value="#AB008B"/>
    </inkml:brush>
  </inkml:definitions>
  <inkml:trace contextRef="#ctx0" brushRef="#br0">5 239 24575,'0'-1'0,"0"1"0,0 0 0,0 0 0,0 0 0,0 0 0,-1 0 0,1 0 0,0 0 0,0 0 0,0 0 0,0 0 0,0 0 0,-1 0 0,1 0 0,0 1 0,0-1 0,0 0 0,0 0 0,0 0 0,-1 0 0,1 0 0,0 0 0,0 0 0,0 0 0,0 0 0,0 0 0,0 1 0,0-1 0,0 0 0,-1 0 0,1 0 0,0 0 0,0 0 0,0 0 0,0 1 0,0-1 0,0 0 0,0 0 0,0 0 0,0 0 0,0 0 0,0 1 0,0-1 0,0 0 0,0 0 0,0 0 0,0 0 0,0 1 0,0-1 0,0 0 0,7 10 0,12 10 0,17 9 0,-22-18 0,-1 0 0,0 0 0,12 15 0,-24-24 0,9 9 0,-1 1 0,9 15 0,-16-24 0,0 1 0,0-1 0,-1 0 0,1 1 0,-1-1 0,0 1 0,0 0 0,-1-1 0,1 1 0,-1 0 0,0-1 0,1 1 0,-2 7 0,1-10 0,0-1 0,0 1 0,0-1 0,0 0 0,0 1 0,0-1 0,0 0 0,0 1 0,0-1 0,0 1 0,0-1 0,-1 0 0,1 1 0,0-1 0,0 0 0,0 1 0,0-1 0,-1 0 0,1 1 0,0-1 0,0 0 0,-1 1 0,1-1 0,0 0 0,0 0 0,-1 1 0,1-1 0,0 0 0,-1 0 0,1 0 0,-1 1 0,1-1 0,0 0 0,-1 0 0,-9-10 0,-5-24 0,8 10 0,2 1 0,0-1 0,-2-41 0,6 51 0,1-1 0,0 0 0,1 1 0,1-1 0,1 1 0,0 0 0,7-21 0,-9 31 0,1 1 0,0 0 0,-1 0 0,1 0 0,1 0 0,-1 1 0,0-1 0,0 0 0,1 1 0,0-1 0,-1 1 0,1 0 0,0 0 0,0 0 0,0 1 0,1-1 0,-1 1 0,0-1 0,0 1 0,1 0 0,-1 0 0,1 1 0,-1-1 0,1 1 0,-1-1 0,1 1 0,-1 0 0,1 1 0,5 0 0,-1 0 0,1 0 0,-1 1 0,1 0 0,-1 1 0,0 0 0,0 0 0,0 1 0,0 0 0,-1 0 0,0 1 0,9 6 0,-4 0 0,0 1 0,-1 0 0,0 1 0,-1 0 0,0 1 0,-1 0 0,0 0 0,-2 1 0,7 16 0,-6-17 0,-8-14 0,0 0 0,0 0 0,0 0 0,1 0 0,-1 0 0,0 0 0,0 0 0,0-1 0,0 1 0,0 0 0,1 0 0,-1 0 0,0 0 0,0 0 0,0 0 0,0 0 0,0-1 0,1 1 0,-1 0 0,0 0 0,0 0 0,0 0 0,0 0 0,0-1 0,0 1 0,0 0 0,0 0 0,0 0 0,0 0 0,0-1 0,0 1 0,0 0 0,0 0 0,0 0 0,0-1 0,0 1 0,0 0 0,0 0 0,0 0 0,0-1 0,0-32 0,-1 24 0,0-34 0,0 23 0,0 0 0,1-1 0,1 1 0,1-1 0,0 1 0,2 0 0,6-21 0,-9 39 0,0-1 0,0 0 0,1 0 0,-1 1 0,1-1 0,-1 1 0,1-1 0,0 1 0,0 0 0,0 0 0,0 0 0,0 0 0,1 0 0,-1 0 0,0 1 0,1-1 0,-1 1 0,1-1 0,3 0 0,-2 1 0,1 0 0,-1 0 0,1 0 0,0 1 0,-1 0 0,1 0 0,-1 0 0,1 0 0,0 1 0,-1 0 0,6 1 0,2 2 0,-1 0 0,0 1 0,1 0 0,-2 1 0,1 0 0,-1 0 0,0 1 0,13 12 0,-13-8 5,-1 0 0,-1 0-1,0 1 1,-1 0 0,0 0 0,-1 1-1,0-1 1,4 17 0,10 17-1413,-8-20-5418</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3.895"/>
    </inkml:context>
    <inkml:brush xml:id="br0">
      <inkml:brushProperty name="width" value="0.1" units="cm"/>
      <inkml:brushProperty name="height" value="0.1" units="cm"/>
      <inkml:brushProperty name="color" value="#AB008B"/>
    </inkml:brush>
  </inkml:definitions>
  <inkml:trace contextRef="#ctx0" brushRef="#br0">238 61 24575,'-15'0'0,"-1"0"0,1 2 0,-1 0 0,1 0 0,-1 1 0,-26 10 0,36-10 0,0-1 0,0 1 0,0 1 0,1-1 0,-1 1 0,1 0 0,0 0 0,0 0 0,0 1 0,0 0 0,1 0 0,0 0 0,0 1 0,1-1 0,-1 1 0,1 0 0,0 0 0,-3 10 0,3-7 0,0 1 0,1-1 0,1 1 0,-1 0 0,1 0 0,1 0 0,0-1 0,0 1 0,1 0 0,1 0 0,-1-1 0,7 19 0,-6-22 0,0 0 0,1-1 0,0 0 0,0 1 0,0-1 0,0 0 0,1-1 0,0 1 0,0 0 0,0-1 0,1 0 0,-1 0 0,1-1 0,0 1 0,0-1 0,1 0 0,-1 0 0,0-1 0,1 1 0,0-1 0,-1-1 0,8 2 0,-4-1 0,0-1 0,0 0 0,0 0 0,1-1 0,-1 0 0,0-1 0,0 0 0,0-1 0,0 1 0,0-2 0,0 1 0,0-1 0,-1-1 0,15-7 0,-16 7 0,-1 0 0,1-1 0,-1 0 0,-1 0 0,1 0 0,-1-1 0,0 1 0,0-1 0,0-1 0,-1 1 0,0-1 0,0 1 0,-1-1 0,1 0 0,-2 0 0,1-1 0,-1 1 0,2-8 0,3-40 0,-7 50 0,0 0 0,0-1 0,0 1 0,0 0 0,-1 0 0,0 0 0,0 0 0,-3-7 0,-1 5 0,3 13 0,4 15 0,1-15 0,-1 1 0,1-1 0,0 0 0,1 0 0,-1 0 0,1-1 0,1 0 0,-1 1 0,1-1 0,-1 0 0,1-1 0,1 1 0,5 3 0,-5-4 0,1 1 0,0-1 0,0 0 0,0-1 0,0 0 0,0 0 0,1-1 0,-1 1 0,1-1 0,0-1 0,8 1 0,-7-2 0,0-1 0,-1-1 0,1 0 0,0 0 0,-1 0 0,1-1 0,-1 0 0,0-1 0,0 0 0,0 0 0,-1 0 0,0-1 0,1-1 0,-2 1 0,1-1 0,-1 0 0,1 0 0,-2-1 0,1 0 0,6-10 0,-7 10 0,0-1 0,0 1 0,-1-1 0,0 0 0,-1-1 0,1 1 0,-2 0 0,1-1 0,-1 0 0,0 1 0,-1-1 0,0 0 0,0 0 0,-1 0 0,0 0 0,-1 0 0,0 0 0,-1 0 0,-4-16 0,6 24 0,0 1 0,0-1 0,0 0 0,0 0 0,-1 1 0,1-1 0,0 0 0,-1 1 0,1-1 0,0 0 0,-1 1 0,1-1 0,-1 1 0,1-1 0,0 1 0,-1-1 0,0 1 0,1-1 0,-1 1 0,1-1 0,-1 1 0,0 0 0,0-1 0,0 1 0,1 1 0,-1-1 0,1 1 0,-1-1 0,1 1 0,-1-1 0,1 1 0,0-1 0,-1 1 0,1-1 0,0 1 0,-1 0 0,1-1 0,0 1 0,0 0 0,0-1 0,-1 1 0,1 1 0,-3 37 0,4-28 43,0 1 0,1-1-1,1 0 1,0 0 0,1-1-1,0 1 1,7 14 0,-8-19-175,1 0 1,0 1 0,0-1-1,0 0 1,1-1 0,0 1 0,0-1-1,0 0 1,1 0 0,-1-1 0,1 0-1,9 5 1,3-1-6695</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4.282"/>
    </inkml:context>
    <inkml:brush xml:id="br0">
      <inkml:brushProperty name="width" value="0.1" units="cm"/>
      <inkml:brushProperty name="height" value="0.1" units="cm"/>
      <inkml:brushProperty name="color" value="#AB008B"/>
    </inkml:brush>
  </inkml:definitions>
  <inkml:trace contextRef="#ctx0" brushRef="#br0">13 24 24575,'-5'0'0,"-2"-5"0,6-2 0,8 1 0,7 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34.631"/>
    </inkml:context>
    <inkml:brush xml:id="br0">
      <inkml:brushProperty name="width" value="0.05" units="cm"/>
      <inkml:brushProperty name="height" value="0.05" units="cm"/>
      <inkml:brushProperty name="color" value="#E71224"/>
    </inkml:brush>
  </inkml:definitions>
  <inkml:trace contextRef="#ctx0" brushRef="#br0">1763 565 24575,'0'-13'0,"-1"0"0,-1 0 0,0 0 0,-1 1 0,-1-1 0,1 1 0,-2-1 0,0 1 0,0 1 0,-2-1 0,1 1 0,-9-11 0,8 14 0,0 1 0,0 0 0,-1 1 0,0 0 0,0 0 0,-17-9 0,-61-22 0,2 0 0,28 6 0,-48-26 0,86 48 0,0 2 0,-1 0 0,-36-9 0,13 10 0,-28-7 0,16 1 0,-24-7 0,-53-15 0,122 32 0,0 0 0,0 0 0,-1 1 0,1 0 0,0 1 0,0 0 0,-1 0 0,1 1 0,0 0 0,-13 4 0,-10 3 0,-49 22 0,27-9 0,8-3 0,2 2 0,-73 43 0,-74 66 0,167-113 0,-72 65 0,81-75 0,15-6 0,-1 0 0,1 0 0,0 0 0,0 0 0,-1-1 0,1 1 0,0 0 0,-1 0 0,1 0 0,0 0 0,0 0 0,0 0 0,-1-1 0,1 1 0,0 0 0,0 0 0,0 0 0,-1-1 0,1 1 0,0 0 0,0 0 0,0-1 0,0 1 0,0 0 0,-1 0 0,1-1 0,0 1 0,0 0 0,0 0 0,0-1 0,3-28 0,-1 17 0,3-28 0,-3 13 0,2 0 0,8-29 0,-4 25 0,-3-1 0,0 0 0,-2 0 0,-2-52 0,3 52 0,-3 26 0,-2 21 0,-1 2 0,-2 0 0,-8 26 0,7-25 0,0 1 0,-3 22 0,8-40 0,-7 79 0,7-70 0,0 0 0,1 0 0,-1 0 0,2 0 0,4 16 0,-6-25 0,0 0 0,1 0 0,-1 1 0,1-1 0,-1 0 0,1 0 0,-1 0 0,1 0 0,0 0 0,0 0 0,-1 0 0,1 0 0,0 0 0,0 0 0,0 0 0,0-1 0,0 1 0,0 0 0,0-1 0,1 1 0,-1-1 0,0 1 0,0-1 0,0 1 0,1-1 0,-1 0 0,0 0 0,0 0 0,1 1 0,-1-1 0,0 0 0,0-1 0,1 1 0,1 0 0,5-2 0,-1 0 0,0-1 0,0 0 0,13-7 0,1 0 0,-6 5 0,2 1 0,-1 0 0,0 1 0,29-2 0,67 5 0,-80 0 0,-30 0 14,21 2 310,-22-2-364,-1 0 1,0 0-1,1 0 0,-1 0 1,1 0-1,-1 0 1,0 0-1,1 1 0,-1-1 1,1 0-1,-1 0 1,0 0-1,1 0 0,-1 1 1,1-1-1,-1 0 1,0 0-1,1 1 0,-1-1 1,0 0-1,0 1 1,1-1-1,-1 0 0,0 1 1,0-1-1,1 0 1,-1 1-1,0-1 0,0 0 1,0 1-1,1-1 1,-1 1-1,0-1 0,0 0 1,0 1-1,0-1 1,0 1-1,0-1 0,0 1 1,0-1-1,0 0 1,0 2-1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4.686"/>
    </inkml:context>
    <inkml:brush xml:id="br0">
      <inkml:brushProperty name="width" value="0.1" units="cm"/>
      <inkml:brushProperty name="height" value="0.1" units="cm"/>
      <inkml:brushProperty name="color" value="#AB008B"/>
    </inkml:brush>
  </inkml:definitions>
  <inkml:trace contextRef="#ctx0" brushRef="#br0">0 40 24575,'0'-3'0,"1"0"0,-1 1 0,0-1 0,1 0 0,-1 1 0,1-1 0,0 0 0,0 1 0,0 0 0,2-4 0,-3 6 0,0-1 0,1 1 0,-1-1 0,1 0 0,-1 1 0,1 0 0,-1-1 0,1 1 0,-1-1 0,1 1 0,0-1 0,-1 1 0,1 0 0,0 0 0,-1-1 0,1 1 0,0 0 0,-1 0 0,1 0 0,0 0 0,0 0 0,-1 0 0,1 0 0,0 0 0,-1 0 0,1 0 0,0 0 0,0 0 0,-1 0 0,1 0 0,0 1 0,-1-1 0,1 0 0,0 1 0,-1-1 0,1 0 0,-1 1 0,1-1 0,-1 1 0,1-1 0,-1 1 0,1-1 0,-1 1 0,1 0 0,11 12 0,-2 0 0,0 1 0,0 0 0,-2 0 0,1 1 0,9 26 0,-12-29 0,27 70 0,24 86 0,-3-8 0,-28-95 0,50 90 0,-73-148-341,1 1 0,-1-1-1,4 15 1,-3-3-6485</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5.980"/>
    </inkml:context>
    <inkml:brush xml:id="br0">
      <inkml:brushProperty name="width" value="0.1" units="cm"/>
      <inkml:brushProperty name="height" value="0.1" units="cm"/>
      <inkml:brushProperty name="color" value="#AB008B"/>
    </inkml:brush>
  </inkml:definitions>
  <inkml:trace contextRef="#ctx0" brushRef="#br0">124 13 24575,'-2'0'0,"0"0"0,0 0 0,0-1 0,0 1 0,1-1 0,-1 1 0,0-1 0,0 0 0,-2-1 0,3 1 0,-1 0 0,1 1 0,0-1 0,-1 0 0,1 1 0,0-1 0,-1 1 0,1 0 0,-1-1 0,1 1 0,-1 0 0,1 0 0,-1 0 0,1 0 0,-1 0 0,1 0 0,-1 0 0,-2 2 0,0-1 0,0 1 0,0 0 0,0 0 0,0 1 0,0-1 0,1 1 0,-1-1 0,1 1 0,0 1 0,0-1 0,0 0 0,0 1 0,0-1 0,1 1 0,0 0 0,0 0 0,0 0 0,0 0 0,0 0 0,1 0 0,-2 9 0,0 0 0,1 1 0,1-1 0,0 1 0,0 0 0,4 25 0,-3-36 0,0 0 0,1 0 0,-1 0 0,1 0 0,0 0 0,0 0 0,0-1 0,1 1 0,-1 0 0,0-1 0,1 1 0,0-1 0,0 1 0,0-1 0,0 0 0,0 0 0,0 0 0,0 0 0,0 0 0,1 0 0,-1-1 0,1 1 0,0-1 0,-1 0 0,1 1 0,0-1 0,0 0 0,0-1 0,3 1 0,9 2 0,0-2 0,1 0 0,-1 0 0,26-4 0,7 2 0,-38 1 0,0 1 0,0 1 0,-1-1 0,1 2 0,-1-1 0,1 1 0,12 6 0,-18-7 0,0 0 0,0 0 0,-1 1 0,1-1 0,0 1 0,-1 0 0,0 0 0,1 0 0,-1 1 0,-1-1 0,1 1 0,0-1 0,-1 1 0,0 0 0,0 0 0,0 0 0,0 0 0,1 7 0,-1-6 0,-1 1 0,0 0 0,0 0 0,-1-1 0,1 1 0,-1 0 0,0 0 0,-1 0 0,0 0 0,0-1 0,0 1 0,0 0 0,-1-1 0,0 1 0,0-1 0,-1 1 0,0-1 0,0 0 0,0 0 0,0 0 0,-1-1 0,1 1 0,-1-1 0,0 0 0,-1 0 0,1 0 0,-1 0 0,0-1 0,0 0 0,0 0 0,0 0 0,0 0 0,-1-1 0,1 0 0,-1 0 0,1-1 0,-1 0 0,-6 1 0,-1 0 49,1 0 0,-1-1 0,0 0-1,0-1 1,1-1 0,-26-4 0,34 4-78,0 0 1,0 0-1,0-1 1,1 1-1,-1-1 1,0 0-1,1 0 1,-1 0 0,1 0-1,0-1 1,-4-3-1,5 4-47,1 0 1,-1 0-1,0-1 0,1 1 0,-1-1 0,1 1 0,0-1 0,0 0 1,0 1-1,0-1 0,1 0 0,-1 0 0,1 0 0,-1 1 1,1-1-1,0 0 0,0-4 0,4-12-6750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6.461"/>
    </inkml:context>
    <inkml:brush xml:id="br0">
      <inkml:brushProperty name="width" value="0.1" units="cm"/>
      <inkml:brushProperty name="height" value="0.1" units="cm"/>
      <inkml:brushProperty name="color" value="#AB008B"/>
    </inkml:brush>
  </inkml:definitions>
  <inkml:trace contextRef="#ctx0" brushRef="#br0">1 1 24575,'0'2'0,"1"0"0,-1 0 0,1 0 0,-1 0 0,1 1 0,0-1 0,0 0 0,0 0 0,0-1 0,1 1 0,-1 0 0,3 2 0,22 23 0,-17-17 0,15 15 0,-1 1 0,-2 1 0,-1 1 0,-1 1 0,23 49 0,-37-68-227,1 1-1,0-1 1,0 0-1,0 0 1,16 16-1,-5-11-6598</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6.838"/>
    </inkml:context>
    <inkml:brush xml:id="br0">
      <inkml:brushProperty name="width" value="0.1" units="cm"/>
      <inkml:brushProperty name="height" value="0.1" units="cm"/>
      <inkml:brushProperty name="color" value="#AB008B"/>
    </inkml:brush>
  </inkml:definitions>
  <inkml:trace contextRef="#ctx0" brushRef="#br0">0 91 24575,'1'-1'0,"-1"-1"0,1 1 0,-1 0 0,1-1 0,0 1 0,-1 0 0,1 0 0,0 0 0,0-1 0,0 1 0,0 0 0,0 0 0,0 0 0,0 0 0,0 1 0,0-1 0,1 0 0,-1 0 0,3 0 0,29-14 0,-29 13 0,19-7 0,-4 1 0,0 1 0,1 0 0,-1 1 0,2 1 0,37-4 0,-39 8 86,1 1-1,-1 1 0,19 3 1,-29-3-257,-1 1 0,1 1 1,-1-1-1,0 1 0,0 1 1,0-1-1,-1 2 0,1-1 1,6 6-1,8 7-6655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7.249"/>
    </inkml:context>
    <inkml:brush xml:id="br0">
      <inkml:brushProperty name="width" value="0.1" units="cm"/>
      <inkml:brushProperty name="height" value="0.1" units="cm"/>
      <inkml:brushProperty name="color" value="#AB008B"/>
    </inkml:brush>
  </inkml:definitions>
  <inkml:trace contextRef="#ctx0" brushRef="#br0">138 1 24575,'-1'0'0,"-1"1"0,1-1 0,-1 1 0,1 0 0,0-1 0,-1 1 0,1 0 0,0 0 0,0 0 0,0 0 0,0 0 0,0 0 0,0 0 0,0 0 0,0 0 0,0 1 0,-1 1 0,-14 25 0,16-27 0,-6 14 0,0 0 0,2 0 0,0 0 0,-2 16 0,-2 7 0,5-28 10,-9 44-698,-32 81 1,37-118-6139</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7.693"/>
    </inkml:context>
    <inkml:brush xml:id="br0">
      <inkml:brushProperty name="width" value="0.1" units="cm"/>
      <inkml:brushProperty name="height" value="0.1" units="cm"/>
      <inkml:brushProperty name="color" value="#AB008B"/>
    </inkml:brush>
  </inkml:definitions>
  <inkml:trace contextRef="#ctx0" brushRef="#br0">1 12 24575,'0'0'0,"0"-1"0,0 1 0,0-1 0,0 1 0,0-1 0,0 1 0,0-1 0,0 1 0,0-1 0,0 1 0,0 0 0,0-1 0,1 1 0,-1-1 0,0 1 0,0-1 0,1 1 0,-1 0 0,0-1 0,0 1 0,1 0 0,-1-1 0,0 1 0,1 0 0,-1-1 0,1 1 0,-1 0 0,0 0 0,1-1 0,14 3 0,13 15 0,-7 2 0,-1 0 0,-1 1 0,33 44 0,38 77 0,-75-115 0,-6-13-136,1-1-1,0 0 1,0 0-1,1-1 1,0-1-1,1 0 1,0 0-1,1-1 0,17 9 1,-10-5-6690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08.493"/>
    </inkml:context>
    <inkml:brush xml:id="br0">
      <inkml:brushProperty name="width" value="0.1" units="cm"/>
      <inkml:brushProperty name="height" value="0.1" units="cm"/>
      <inkml:brushProperty name="color" value="#AB008B"/>
    </inkml:brush>
  </inkml:definitions>
  <inkml:trace contextRef="#ctx0" brushRef="#br0">168 18 24575,'0'0'0,"0"-1"0,0 0 0,0 1 0,0-1 0,0 0 0,0 1 0,-1-1 0,1 1 0,0-1 0,0 0 0,-1 1 0,1-1 0,0 1 0,0-1 0,-1 0 0,1 1 0,-1-1 0,1 1 0,-1-1 0,1 1 0,0 0 0,-1-1 0,0 1 0,1-1 0,-1 1 0,0-1 0,0 1 0,-1-1 0,0 1 0,1 0 0,-1-1 0,0 1 0,1 0 0,-1 0 0,0 0 0,1 0 0,-3 1 0,-1-1 0,0 1 0,1 0 0,-1 1 0,1-1 0,-1 1 0,-5 3 0,1 0 0,1 1 0,0 1 0,0-1 0,1 1 0,0 1 0,0-1 0,1 1 0,-11 17 0,14-19 0,0 0 0,0 1 0,0-1 0,0 1 0,1-1 0,0 1 0,1 0 0,-1 0 0,2 0 0,-1 0 0,1 0 0,-1 0 0,3 11 0,-1-11 0,0 0 0,0-1 0,1 1 0,0-1 0,1 1 0,-1-1 0,1 0 0,0 0 0,1 0 0,-1 0 0,1-1 0,8 10 0,-8-12 0,0 0 0,0 0 0,0 0 0,1 0 0,-1-1 0,1 0 0,-1 1 0,1-2 0,0 1 0,0 0 0,-1-1 0,1 0 0,0 0 0,0-1 0,0 1 0,1-1 0,7-1 0,4-1 0,1-1 0,-1-1 0,18-7 0,2 1 0,-21 5 0,-5 2 0,-1 1 0,1 0 0,16-2 0,-22 4 0,-1 1 0,0-1 0,1 1 0,-1 0 0,1 0 0,-1 0 0,0 0 0,0 1 0,0-1 0,0 1 0,0 0 0,4 3 0,-4-2 0,0 0 0,0 0 0,0 0 0,-1 1 0,1 0 0,-1-1 0,0 1 0,0 0 0,0 0 0,0 1 0,-1-1 0,0 1 0,0-1 0,0 1 0,-1 0 0,1 0 0,-1-1 0,0 1 0,0 0 0,-1 0 0,1 0 0,-1 0 0,0 0 0,-2 10 0,1-9 0,0 0 0,-1-1 0,1 1 0,-1-1 0,-1 1 0,1-1 0,-1 0 0,0 0 0,0 0 0,0 0 0,0-1 0,-1 1 0,0-1 0,0 0 0,0 0 0,-1 0 0,1 0 0,-1-1 0,0 0 0,0 0 0,-9 4 0,5-4-227,-1 0-1,0-1 1,1 0-1,-1-1 1,-18 1-1,4-2-6598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28:11.976"/>
    </inkml:context>
    <inkml:brush xml:id="br0">
      <inkml:brushProperty name="width" value="0.1" units="cm"/>
      <inkml:brushProperty name="height" value="0.1" units="cm"/>
      <inkml:brushProperty name="color" value="#AB008B"/>
    </inkml:brush>
  </inkml:definitions>
  <inkml:trace contextRef="#ctx0" brushRef="#br0">90 1 24575,'0'4'0,"0"-2"0,-5-2 0,-2 3 0,0 7 0,2 7 0,1 5 0,-3-1 0,-1 1 0,1 2 0,2 1 0,-4-2 0,1-2 0,1 2 0,-4-4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1:45.616"/>
    </inkml:context>
    <inkml:brush xml:id="br0">
      <inkml:brushProperty name="width" value="0.05" units="cm"/>
      <inkml:brushProperty name="height" value="0.05" units="cm"/>
      <inkml:brushProperty name="color" value="#E71224"/>
    </inkml:brush>
  </inkml:definitions>
  <inkml:trace contextRef="#ctx0" brushRef="#br0">140 40 24575,'-1'4'0,"-1"0"0,1-1 0,-1 1 0,1 0 0,-1 0 0,0-1 0,0 1 0,-1-1 0,1 0 0,-1 1 0,-5 4 0,-8 12 0,10-11 0,0 0 0,1 1 0,1-1 0,-1 1 0,2 0 0,-1 0 0,-3 18 0,7-22 0,-1-1 0,1 0 0,0 0 0,1 0 0,-1 0 0,1 0 0,0 0 0,0 0 0,0 0 0,1 0 0,0 0 0,0 0 0,0-1 0,1 1 0,-1-1 0,1 0 0,0 1 0,4 3 0,1 1 0,1 0 0,-1 0 0,2-1 0,-1 0 0,1-1 0,21 12 0,-25-16 0,0 0 0,0 0 0,1-1 0,-1 0 0,0 0 0,1-1 0,-1 0 0,1 0 0,0 0 0,-1-1 0,1 0 0,0-1 0,-1 1 0,10-3 0,-3 0 0,-1 0 0,1-1 0,-1-1 0,1 0 0,18-11 0,-27 13 0,1 0 0,-1 0 0,0-1 0,0 0 0,0 1 0,0-2 0,-1 1 0,1 0 0,-1 0 0,0-1 0,-1 0 0,1 0 0,-1 0 0,0 0 0,0 0 0,2-8 0,-3 6 0,-1 1 0,0 0 0,0 0 0,0 0 0,0-1 0,-1 1 0,0 0 0,-4-10 0,2 4 0,-1 1 0,-1 0 0,-8-16 0,5 14 0,1 1 0,-2 0 0,0 1 0,0 0 0,-1 0 0,0 1 0,-20-16 0,24 22 0,-1-1 0,0 1 0,0 1 0,-1 0 0,1 0 0,-1 0 0,1 1 0,-1 0 0,0 0 0,0 1 0,0 0 0,0 1 0,0-1 0,0 1 0,-13 2 0,10 0-91,1 0 0,-1 1 0,0 0 0,1 1 0,0 0 0,0 0 0,0 1 0,0 1 0,1 0 0,0 0 0,0 0 0,0 1 0,1 1 0,-13 14 0,10-7-6735</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1:48.942"/>
    </inkml:context>
    <inkml:brush xml:id="br0">
      <inkml:brushProperty name="width" value="0.05" units="cm"/>
      <inkml:brushProperty name="height" value="0.05" units="cm"/>
      <inkml:brushProperty name="color" value="#E71224"/>
    </inkml:brush>
  </inkml:definitions>
  <inkml:trace contextRef="#ctx0" brushRef="#br0">0 144 24575,'5'0'0,"-1"0"0,1 0 0,-1 0 0,1 1 0,0 0 0,-1 0 0,1 0 0,-1 0 0,0 0 0,1 1 0,-1 0 0,0 0 0,0 0 0,0 1 0,0-1 0,0 1 0,-1 0 0,1 0 0,-1 0 0,0 0 0,0 1 0,0-1 0,0 1 0,-1 0 0,1 0 0,-1 0 0,3 8 0,0 3 0,6 31 0,5 17 0,-14-58 0,0 0 0,0 0 0,0 0 0,1 0 0,0 0 0,0-1 0,0 0 0,1 1 0,4 4 0,-5-7 0,-1-1 0,0 1 0,1-1 0,-1 1 0,1-1 0,0 0 0,-1 0 0,1 0 0,0 0 0,0 0 0,0-1 0,0 1 0,0-1 0,0 0 0,-1 0 0,1 0 0,0 0 0,0-1 0,0 1 0,0-1 0,0 1 0,0-1 0,3-2 0,9-2 0,-1-2 0,0 0 0,17-12 0,-1 2 0,-29 16 0,11-4 0,-2-1 0,1 0 0,-1-1 0,12-10 0,-18 14 0,-1-1 0,0 1 0,-1-1 0,1 0 0,0 1 0,-1-1 0,0-1 0,0 1 0,0 0 0,-1 0 0,1-1 0,-1 1 0,0-1 0,1-7 0,-1 3 0,0 1 0,-1-1 0,0 0 0,-1 0 0,1 1 0,-2-1 0,1 0 0,-1 1 0,-3-9 0,2 11 0,1 0 0,-1 1 0,0-1 0,0 1 0,-1 0 0,1 0 0,-1 1 0,0-1 0,-1 1 0,1-1 0,-1 1 0,1 1 0,-11-7 0,-3-1 0,-1 0 0,0 1 0,-1 1 0,-28-8 0,43 15 0,-1 1 0,1 0 0,-1 0 0,0 0 0,0 1 0,0 0 0,1 0 0,-1 0 0,0 1 0,0-1 0,1 2 0,-1-1 0,0 0 0,1 1 0,-1 0 0,1 1 0,0-1 0,0 1 0,0 0 0,0 0 0,-5 5 0,-11 10 147,13-10-399,-1 0 0,0-1 0,0 0 0,-1 0 0,-20 9 0,8-7-6574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44.065"/>
    </inkml:context>
    <inkml:brush xml:id="br0">
      <inkml:brushProperty name="width" value="0.05" units="cm"/>
      <inkml:brushProperty name="height" value="0.05" units="cm"/>
      <inkml:brushProperty name="color" value="#E71224"/>
    </inkml:brush>
  </inkml:definitions>
  <inkml:trace contextRef="#ctx0" brushRef="#br0">18 7 24575,'-11'-4'0,"4"1"0,8 11 0,6 13 0,46 110 0,-28-66 0,-20-48 0,1 0 0,1-1 0,1 0 0,0 0 0,1-1 0,20 27 0,-2-14 0,2-1 0,58 41 0,-55-44 0,-13-8 0,32 35 0,-10-10 0,-8-13 0,1-1 0,72 42 0,-70-46 0,56 30 0,-45-30 0,-1 2 0,-2 2 0,0 3 0,-2 1 0,73 70 0,-84-74 0,0 0 0,68 41 0,11 9 0,98 103 0,-192-161 0,-2 1 0,0 1 0,-1 0 0,16 33 0,-18-31 0,22 30 0,1 0 0,3-2 0,56 60 0,-75-92 0,1-2 0,1 0 0,25 17 0,-18-15 0,27 26 0,-38-31 0,34 22 0,-32-25 0,30 27 0,150 161 0,-186-189 0,0 0 0,25 14 0,17 14 0,-12 0 0,-26-21 0,2-2 0,0 0 0,0 0 0,28 14 0,-45-28 0,0 0 0,1 0 0,-1-1 0,1 1 0,-1 0 0,1-1 0,-1 0 0,1 1 0,-1-1 0,1 0 0,-1 1 0,1-1 0,-1 0 0,3 0 0,-4-1 0,1 1 0,-1 0 0,0 0 0,1-1 0,-1 1 0,0 0 0,1 0 0,-1-1 0,0 1 0,0 0 0,1-1 0,-1 1 0,0-1 0,0 1 0,0 0 0,1-1 0,-1 1 0,0-1 0,0 1 0,0 0 0,0-1 0,0 1 0,0-1 0,0 1 0,0-1 0,0 1 0,0 0 0,0-1 0,0 1 0,0-1 0,0 1 0,-2-8 0,0 1 0,-1 0 0,1 1 0,-6-10 0,5 9 0,-16-30 0,-2 0 0,-1 1 0,-1 1 0,-3 1 0,0 2 0,-2 0 0,-38-32 0,60 58 0,0 1 0,0 0 0,-1 0 0,1 0 0,-1 1 0,0 0 0,-1 1 0,1-1 0,-10-2 0,16 6 0,1 0 0,-1 0 0,1-1 0,-1 1 0,1 0 0,-1 0 0,1 1 0,0-1 0,-1 0 0,1 0 0,-1 0 0,1 0 0,-1 0 0,1 0 0,0 1 0,-1-1 0,1 0 0,0 0 0,-1 0 0,1 1 0,0-1 0,-1 0 0,1 1 0,0-1 0,-1 0 0,1 1 0,0-1 0,0 0 0,-1 1 0,1-1 0,0 1 0,0-1 0,0 0 0,0 1 0,-1-1 0,1 1 0,0-1 0,0 0 0,0 1 0,0-1 0,0 1 0,0-1 0,0 1 0,0-1 0,0 1 0,0-1 0,1 0 0,-1 1 0,0-1 0,0 1 0,0-1 0,0 0 0,1 1 0,-1-1 0,0 1 0,0-1 0,1 1 0,14 24 0,125 189 0,-126-192 0,10 19 0,-8-12 0,27 34 0,-38-57 0,-1 0 0,1 1 0,-1-1 0,0 1 0,-1 0 0,3 8 0,-5-15 0,-1 0 0,0 0 0,0 1 0,0-1 0,0 0 0,0 0 0,0 1 0,0-1 0,0 0 0,0 1 0,0-1 0,0 0 0,0 0 0,0 1 0,0-1 0,0 0 0,0 1 0,0-1 0,0 0 0,0 0 0,0 1 0,0-1 0,0 0 0,0 0 0,-1 1 0,1-1 0,0 0 0,0 0 0,0 1 0,-1-1 0,1 0 0,0 0 0,-1 1 0,-10-1 0,-15-10 0,22 8 0,-65-33 289,52 25-619,-1 0-1,0 2 0,0 0 0,-29-8 0,23 12-6495</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2:42.117"/>
    </inkml:context>
    <inkml:brush xml:id="br0">
      <inkml:brushProperty name="width" value="0.1" units="cm"/>
      <inkml:brushProperty name="height" value="0.1" units="cm"/>
      <inkml:brushProperty name="color" value="#F6630D"/>
    </inkml:brush>
  </inkml:definitions>
  <inkml:trace contextRef="#ctx0" brushRef="#br0">1063 1 24575,'-1'2'0,"1"0"0,-1 0 0,1 0 0,-1 0 0,0 0 0,0 0 0,0 0 0,0 0 0,0 0 0,0-1 0,0 1 0,-3 2 0,-22 23 0,15-17 0,-11 14 0,-1-2 0,-2 0 0,0-2 0,-48 30 0,59-42 0,0 0 0,0 1 0,1 0 0,1 1 0,0 0 0,0 1 0,1 1 0,0 0 0,-15 22 0,-5 16 0,2-1 0,-65 81 0,77-108 0,1 1 0,1 1 0,-20 40 0,7-13 0,-11 14 0,20-34 0,-30 62 0,17-21 0,-59 94 0,63-113 0,-24 60 0,38-79 0,-1 6 0,2 1 0,-10 55 0,3-13 0,-16 48 0,33-113-51,0 0 0,2 0 0,-1 0 0,2 0 1,3 23-1,-2-15-1009,-1-6-5766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2:45.204"/>
    </inkml:context>
    <inkml:brush xml:id="br0">
      <inkml:brushProperty name="width" value="0.1" units="cm"/>
      <inkml:brushProperty name="height" value="0.1" units="cm"/>
      <inkml:brushProperty name="color" value="#F6630D"/>
    </inkml:brush>
  </inkml:definitions>
  <inkml:trace contextRef="#ctx0" brushRef="#br0">65 0 24575,'0'3'0,"-1"0"0,0-1 0,0 1 0,0-1 0,0 1 0,0-1 0,-1 0 0,1 0 0,-1 1 0,0-1 0,1 0 0,-1 0 0,-4 2 0,-7 12 0,9-8 0,0 0 0,0 0 0,1 0 0,0 1 0,0-1 0,1 1 0,0 0 0,1-1 0,-1 12 0,0 15 0,4 36 0,0-27 0,-2 12 0,-1-21 0,2 0 0,2 0 0,7 42 0,-1-32 0,13 46 0,-22-90 0,13 41 0,2-1 0,33 64 0,-37-83 0,-1 0 0,-1 1 0,10 37 0,4 65 0,6 23 0,-25-129 0,0 0 0,-2 0 0,1 21 0,-2-19 0,1-1 0,5 26 0,-4-35 0,1 1 0,1-1 0,0 0 0,0-1 0,1 1 0,14 18 0,0-4 0,32 31 0,89 85 0,-137-138 292,-4-3-290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2:47.778"/>
    </inkml:context>
    <inkml:brush xml:id="br0">
      <inkml:brushProperty name="width" value="0.1" units="cm"/>
      <inkml:brushProperty name="height" value="0.1" units="cm"/>
      <inkml:brushProperty name="color" value="#F6630D"/>
    </inkml:brush>
  </inkml:definitions>
  <inkml:trace contextRef="#ctx0" brushRef="#br0">1756 1 24575,'-36'0'0,"1"1"0,-1 2 0,-45 10 0,29-4 0,29-5 0,-28 7 0,30-6 0,-1 0 0,-26 1 0,25-4 0,-40 10 0,-1 7 0,2 2 0,0 3 0,-89 48 0,124-55 0,-28 23 0,25-17 0,-2 1 0,-7 6 0,-2-2 0,-69 36 0,87-50 0,0 0 0,1 1 0,-21 18 0,-1 1 0,-33 30 0,-1 1 0,41-36 0,-65 69 0,96-92 0,-2 4 0,0 0 0,-13 21 0,-3 5 0,-34 52 0,56-85-151,0-1-1,0 1 0,0 0 0,0 0 1,1-1-1,-1 1 0,1 0 1,-2 6-1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2:51.034"/>
    </inkml:context>
    <inkml:brush xml:id="br0">
      <inkml:brushProperty name="width" value="0.1" units="cm"/>
      <inkml:brushProperty name="height" value="0.1" units="cm"/>
      <inkml:brushProperty name="color" value="#F6630D"/>
    </inkml:brush>
  </inkml:definitions>
  <inkml:trace contextRef="#ctx0" brushRef="#br0">3 0 24575,'-1'44'0,"0"1"0,1-1 0,3 0 0,8 46 0,2-1 0,-10-59 0,12 47 0,13 40 0,29 33 0,-51-134 0,0 0 0,3 18 0,-5-17 0,1-1 0,10 23 0,56 93 0,1 2 0,-53-95 0,-5-11 0,17 47 0,27 75 0,-50-131 0,5 7 0,28 44 0,-23-43 0,13 31 0,-21-36 0,0 0 0,2-1 0,0 0 0,1 0 0,1-2 0,23 26 0,-2-11 0,-14-14 0,0 1 0,0 1 0,22 34 0,-23-28 0,2-2 0,0 0 0,30 26 0,-28-29 0,-8-5 0,-1 1 0,-1 1 0,15 27 0,8 20 0,21 34 0,-50-89 0,1-1 0,0 1 0,0-2 0,1 0 0,1 0 0,12 9 0,27 21 0,81 81 0,-114-106 0,1 0 0,0-2 0,36 20 0,-30-19 0,36 29 0,-50-32 0,-19-9 0,-31-11 0,28 5 0,-14 0-1365,1 1-5461</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04.295"/>
    </inkml:context>
    <inkml:brush xml:id="br0">
      <inkml:brushProperty name="width" value="0.1" units="cm"/>
      <inkml:brushProperty name="height" value="0.1" units="cm"/>
      <inkml:brushProperty name="color" value="#008C3A"/>
    </inkml:brush>
  </inkml:definitions>
  <inkml:trace contextRef="#ctx0" brushRef="#br0">145 254 24575,'0'0'0,"0"1"0,0-1 0,0 1 0,0-1 0,0 1 0,0-1 0,0 1 0,0-1 0,0 1 0,0-1 0,0 1 0,1-1 0,-1 1 0,0-1 0,0 1 0,0-1 0,1 1 0,-1-1 0,0 0 0,1 1 0,-1-1 0,0 1 0,1-1 0,-1 0 0,0 1 0,1-1 0,-1 0 0,1 0 0,-1 1 0,1-1 0,-1 0 0,0 0 0,1 0 0,-1 1 0,1-1 0,-1 0 0,1 0 0,-1 0 0,1 0 0,-1 0 0,1 0 0,-1 0 0,1 0 0,-1 0 0,1 0 0,-1 0 0,1-1 0,-1 1 0,1 0 0,-1 0 0,1 0 0,-1-1 0,1 1 0,-1 0 0,0 0 0,1-1 0,0 0 0,1 0 0,0 0 0,0 0 0,0-1 0,0 1 0,0-1 0,0 0 0,0 0 0,0 1 0,-1-1 0,3-4 0,-3 5 0,-1 0 0,0-1 0,0 1 0,1 0 0,-1-1 0,0 1 0,0 0 0,0-1 0,0 1 0,-1 0 0,1-1 0,0 1 0,0 0 0,-1 0 0,1-1 0,-1 1 0,1 0 0,-1 0 0,0-1 0,1 1 0,-1 0 0,0 0 0,0 0 0,0 0 0,0 0 0,0 0 0,0 0 0,0 1 0,0-1 0,0 0 0,0 0 0,0 1 0,-1-1 0,1 1 0,0-1 0,-3 0 0,2 0 0,0 0 0,0 1 0,0-1 0,-1 0 0,1 1 0,0 0 0,-1-1 0,1 1 0,0 0 0,-1 0 0,1 0 0,0 0 0,-1 1 0,1-1 0,0 1 0,-1-1 0,1 1 0,0 0 0,0 0 0,-4 2 0,6-3 0,-1 0 0,1 0 0,-1 1 0,1-1 0,0 0 0,-1 1 0,1-1 0,-1 1 0,1-1 0,0 1 0,0-1 0,-1 1 0,1-1 0,0 1 0,0-1 0,-1 1 0,1-1 0,0 1 0,0-1 0,0 1 0,0-1 0,0 1 0,0-1 0,0 1 0,0 0 0,0-1 0,0 1 0,0-1 0,0 1 0,0-1 0,0 1 0,0-1 0,1 1 0,-1-1 0,0 1 0,0-1 0,1 1 0,-1-1 0,0 1 0,1-1 0,-1 1 0,1-1 0,-1 0 0,0 1 0,1-1 0,-1 0 0,1 1 0,0-1 0,0 1 0,0 0 0,0-1 0,0 0 0,0 1 0,0-1 0,1 1 0,-1-1 0,0 0 0,0 0 0,0 0 0,0 0 0,1 0 0,-1 0 0,0 0 0,0 0 0,0 0 0,0 0 0,1-1 0,-1 1 0,0 0 0,0-1 0,0 1 0,0-1 0,2-1 0,-2 1 0,0 0 0,0 0 0,0 0 0,0 0 0,0 0 0,0 0 0,0-1 0,-1 1 0,1 0 0,0-1 0,-1 1 0,1 0 0,-1-1 0,1 1 0,-1-1 0,0 1 0,0-1 0,1 1 0,-1-1 0,0 1 0,-1-3 0,1 3 0,0 0 0,0 1 0,-1-1 0,1 0 0,0 0 0,-1 0 0,1 1 0,0-1 0,-1 0 0,1 1 0,-1-1 0,1 0 0,-1 1 0,0-1 0,1 1 0,-1-1 0,0 1 0,1-1 0,-1 1 0,0-1 0,0 1 0,1 0 0,-1-1 0,0 1 0,0 0 0,0 0 0,1-1 0,-1 1 0,0 0 0,0 0 0,0 0 0,0 0 0,1 0 0,-1 0 0,0 0 0,0 1 0,0-1 0,1 0 0,-1 0 0,-1 1 0,-2 0 0,1 0 0,-1 0 0,1 1 0,0 0 0,-1-1 0,1 1 0,0 0 0,0 1 0,0-1 0,0 0 0,-2 4 0,4-5 0,-1 0 0,1 1 0,0-1 0,0 0 0,0 1 0,0-1 0,0 1 0,1 0 0,-1-1 0,0 1 0,1-1 0,-1 1 0,1 0 0,0 0 0,-1-1 0,1 1 0,0 0 0,0 0 0,0-1 0,0 1 0,1 0 0,-1 0 0,0-1 0,1 3 0,0-3 0,-1 0 0,0 0 0,1 0 0,-1-1 0,0 1 0,1 0 0,-1 0 0,1-1 0,0 1 0,-1 0 0,1-1 0,-1 1 0,1 0 0,0-1 0,0 1 0,-1-1 0,1 1 0,0-1 0,0 1 0,0-1 0,-1 0 0,1 0 0,0 1 0,0-1 0,2 0 0,-2 0 0,1 0 0,0 0 0,0 0 0,0-1 0,0 1 0,0-1 0,0 0 0,-1 1 0,1-1 0,0 0 0,2-2 0,1 0 0,-1 0 0,0 0 0,0 0 0,-1-1 0,1 1 0,-1-1 0,1 0 0,3-7 0,-5 9 0,-1-1 0,0 1 0,-1 0 0,1-1 0,0 1 0,-1-1 0,1 1 0,-1-1 0,0 1 0,1-1 0,-1 0 0,-1 1 0,1-1 0,0 1 0,-1-1 0,1 1 0,-1-1 0,0 1 0,1 0 0,-1-1 0,-3-3 0,3 4 0,0 1 0,0 0 0,-1-1 0,1 1 0,-1 0 0,1-1 0,-1 1 0,0 0 0,1 0 0,-1 0 0,0 1 0,0-1 0,1 0 0,-1 1 0,0-1 0,0 1 0,0-1 0,0 1 0,0 0 0,0 0 0,0 0 0,0 0 0,0 0 0,0 0 0,0 1 0,0-1 0,1 1 0,-1-1 0,-2 2 0,-1 0 0,0 0 0,0 1 0,0 0 0,0 0 0,0 0 0,1 0 0,0 1 0,0 0 0,0 0 0,0 0 0,-4 6 0,7-9 0,0 0 0,-1 1 0,1-1 0,0 1 0,1-1 0,-1 1 0,0-1 0,0 1 0,1-1 0,-1 1 0,1 0 0,-1-1 0,1 1 0,0 0 0,0 0 0,0-1 0,-1 1 0,2 0 0,-1 0 0,0-1 0,0 1 0,1 0 0,-1-1 0,0 1 0,1 0 0,0-1 0,-1 1 0,1-1 0,0 1 0,0-1 0,0 1 0,0-1 0,0 1 0,0-1 0,0 0 0,1 0 0,-1 0 0,0 0 0,2 2 0,1-2 0,-1 0 0,0 1 0,0-1 0,1 0 0,-1 0 0,0-1 0,1 1 0,-1-1 0,1 0 0,-1 1 0,1-2 0,-1 1 0,1 0 0,-1-1 0,0 1 0,1-1 0,-1 0 0,0 0 0,1-1 0,-1 1 0,0 0 0,0-1 0,0 0 0,0 0 0,5-4 0,-3 2 0,-1 1 0,1-1 0,-1 0 0,0 0 0,0 0 0,0-1 0,0 1 0,-1-1 0,0 0 0,0 0 0,0 0 0,-1 0 0,1-1 0,2-9 0,-5 10 0,0 1 0,0 0 0,0 0 0,0-1 0,-1 1 0,0 0 0,0 0 0,0 0 0,0-1 0,-1 1 0,1 0 0,-1 1 0,0-1 0,0 0 0,0 0 0,-1 1 0,0-1 0,1 1 0,-1 0 0,-4-3 0,5 4 0,0 0 0,-1 0 0,1 0 0,-1 0 0,1 1 0,-1-1 0,0 1 0,0 0 0,1-1 0,-1 2 0,0-1 0,0 0 0,0 0 0,0 1 0,0 0 0,0-1 0,0 1 0,-1 0 0,1 1 0,0-1 0,0 0 0,0 1 0,0 0 0,1 0 0,-1 0 0,0 0 0,0 0 0,-3 2 0,-1 2 0,0 0 0,1 0 0,0 1 0,0 0 0,0 0 0,1 0 0,0 1 0,-8 12 0,10-14 0,0-1 0,1 1 0,0-1 0,0 1 0,0 0 0,1 0 0,-1 0 0,1 0 0,1 0 0,-1 0 0,0 0 0,1 0 0,0 0 0,1 0 0,0 7 0,0-10 0,0 1 0,0-1 0,0 0 0,0 1 0,1-1 0,-1 0 0,1 0 0,-1 0 0,1 0 0,0 0 0,0 0 0,0-1 0,0 1 0,0 0 0,0-1 0,0 0 0,0 1 0,1-1 0,-1 0 0,1 0 0,-1-1 0,1 1 0,-1 0 0,1-1 0,-1 1 0,1-1 0,-1 0 0,1 0 0,0 0 0,2 0 0,2-1 0,0 1 0,0-1 0,1 0 0,-1-1 0,-1 1 0,1-1 0,0-1 0,0 1 0,11-8 0,-13 6 0,0 1 0,0-2 0,-1 1 0,1 0 0,-1-1 0,0 0 0,-1 0 0,1 0 0,-1 0 0,4-10 0,-6 14 0,0-1 0,0 0 0,-1 1 0,1-1 0,-1 0 0,1 1 0,-1-1 0,1 0 0,-1 0 0,0 1 0,0-1 0,0 0 0,0 0 0,0 1 0,-1-1 0,1 0 0,0 0 0,-1 1 0,1-1 0,-1 0 0,0 1 0,1-1 0,-1 0 0,0 1 0,0-1 0,0 1 0,0 0 0,0-1 0,-1 1 0,1 0 0,0 0 0,0-1 0,-1 1 0,1 0 0,-1 0 0,1 1 0,-1-1 0,0 0 0,1 0 0,-3 0 0,1 0 0,0 1 0,1 0 0,-1-1 0,0 1 0,0 0 0,1 0 0,-1 1 0,0-1 0,0 1 0,1-1 0,-1 1 0,1 0 0,-1 0 0,1 0 0,-1 0 0,1 0 0,-1 1 0,1-1 0,0 1 0,0-1 0,-3 4 0,-6 4 0,0 1 0,-14 19 0,19-21 0,0-2 0,-1 1 0,1 1 0,0 0 0,0 1 0,-8 15 0,13-22 0,0-1 0,0 1 0,1-1 0,-1 1 0,1-1 0,-1 1 0,1-1 0,0 1 0,-1 0 0,1-1 0,0 1 0,0-1 0,0 1 0,0 0 0,1-1 0,-1 1 0,0 0 0,1-1 0,-1 1 0,1-1 0,-1 1 0,1-1 0,0 1 0,0-1 0,-1 1 0,1-1 0,0 0 0,0 0 0,1 1 0,-1-1 0,0 0 0,0 0 0,1 0 0,-1 0 0,0 0 0,1 0 0,1 0 0,2 1 0,0 0 0,0-1 0,0 0 0,0 0 0,0 0 0,0-1 0,1 1 0,-1-1 0,0-1 0,0 1 0,0-1 0,0 0 0,0 0 0,0 0 0,0 0 0,0-1 0,0 0 0,7-4 0,-5 3 0,-1-1 0,1 0 0,0 0 0,-1-1 0,0 1 0,0-1 0,-1-1 0,1 1 0,-1-1 0,0 0 0,7-11 0,-11 16 0,0-1 0,-1 1 0,1-1 0,0 1 0,-1-1 0,1 0 0,-1 1 0,1-1 0,-1 0 0,0 1 0,0-1 0,0 0 0,0 1 0,0-1 0,0 0 0,0 0 0,0 1 0,-1-1 0,1 0 0,-1 1 0,1-1 0,-1 1 0,-1-3 0,1 3 0,0 0 0,0 1 0,0-1 0,0 0 0,0 1 0,0-1 0,0 0 0,0 1 0,0-1 0,0 1 0,-1 0 0,1-1 0,0 1 0,0 0 0,0 0 0,-1 0 0,1 0 0,0 0 0,0 0 0,-1 0 0,1 0 0,0 0 0,0 0 0,-1 1 0,1-1 0,0 1 0,0-1 0,0 1 0,0-1 0,0 1 0,0 0 0,-2 0 0,0 1 0,-1 0 0,0 0 0,1 1 0,-1-1 0,1 1 0,0 0 0,0 0 0,0 0 0,0 0 0,0 0 0,1 1 0,0-1 0,-1 1 0,1 0 0,1-1 0,-1 1 0,0 0 0,1 0 0,0 0 0,0 0 0,0 1 0,0-1 0,1 0 0,0 7 0,0-10 0,0-1 0,0 1 0,0 0 0,0 0 0,0 0 0,1 0 0,-1 0 0,0 0 0,1-1 0,-1 1 0,1 0 0,-1 0 0,1 0 0,-1-1 0,1 1 0,-1 0 0,1-1 0,0 1 0,-1-1 0,1 1 0,0 0 0,0-1 0,-1 1 0,1-1 0,0 0 0,0 1 0,0-1 0,0 0 0,-1 1 0,1-1 0,0 0 0,0 0 0,0 0 0,0 0 0,0 0 0,0 0 0,0 0 0,0 0 0,-1 0 0,1 0 0,0-1 0,0 1 0,0 0 0,1-1 0,2 0 0,0-1 0,0 1 0,-1-1 0,1 0 0,0 0 0,-1 0 0,1-1 0,3-2 0,20-30 0,-26 33 0,1 0 0,-1 0 0,1-1 0,-1 1 0,0 0 0,0-1 0,-1 1 0,1-1 0,0 1 0,-1-1 0,1 1 0,-1-1 0,0 1 0,0-4 0,-1 6 0,1 0 0,-1 0 0,0 0 0,1 0 0,-1 0 0,0 1 0,0-1 0,1 0 0,-1 0 0,0 1 0,1-1 0,-1 0 0,0 1 0,1-1 0,-1 0 0,1 1 0,-1-1 0,1 1 0,-1-1 0,0 2 0,-15 11 0,9-7 0,-1 1 0,0 0 0,-1 0 0,-18 11 0,26-17 0,0-1 0,0 1 0,0 0 0,0-1 0,0 1 0,0-1 0,0 1 0,-1-1 0,1 1 0,0-1 0,0 0 0,0 0 0,-1 0 0,1 0 0,0 1 0,0-2 0,-1 1 0,1 0 0,0 0 0,0 0 0,-1-1 0,1 1 0,0 0 0,0-1 0,0 1 0,0-1 0,0 1 0,0-1 0,-1 0 0,1 0 0,1 1 0,-1-1 0,0 0 0,0 0 0,0 0 0,0 0 0,0 0 0,1 0 0,-1 0 0,1 0 0,-1 0 0,1 0 0,-2-2 0,2 0 0,-1 0 0,0 0 0,1 0 0,0 0 0,-1 0 0,1 0 0,1 0 0,-1 0 0,0 1 0,1-1 0,-1 0 0,1 0 0,1-3 0,17-38 0,-11 29 0,-1 1 0,0 0 0,1 0 0,1 0 0,0 1 0,13-14 0,-19 24 0,0 0 0,-1 0 0,1 0 0,0 1 0,1-1 0,-1 1 0,0 0 0,1 0 0,-1 0 0,1 0 0,0 0 0,-1 1 0,1 0 0,0 0 0,0 0 0,0 0 0,0 0 0,0 1 0,0 0 0,0 0 0,0 0 0,0 0 0,0 1 0,0-1 0,8 3 0,-10-2 0,-1 0 0,1-1 0,0 1 0,0 0 0,-1 0 0,1 0 0,-1 1 0,1-1 0,-1 0 0,1 0 0,-1 1 0,0-1 0,1 1 0,-1-1 0,0 1 0,0 0 0,0-1 0,0 1 0,0 3 0,0-2 0,0 1 0,0 0 0,-1-1 0,0 1 0,0-1 0,0 1 0,0 0 0,0-1 0,-1 1 0,0 3 0,-1 0 0,0 0 0,0 0 0,-1-1 0,0 0 0,0 1 0,0-1 0,-1 0 0,0 0 0,0-1 0,-9 10 0,6-9 0,0 0 0,0-1 0,-1 1 0,-11 5 0,18-10 0,0-1 0,0 1 0,0 0 0,0-1 0,-1 1 0,1-1 0,0 1 0,0-1 0,0 0 0,-1 0 0,1 1 0,0-1 0,0 0 0,-1 0 0,1 0 0,0 0 0,0-1 0,-1 1 0,1 0 0,0 0 0,0-1 0,0 1 0,-1-1 0,1 1 0,0-1 0,0 1 0,0-1 0,0 0 0,0 1 0,0-1 0,0 0 0,0 0 0,0 0 0,1 0 0,-1 0 0,0 0 0,0 0 0,1 0 0,-1 0 0,1 0 0,-1 0 0,0-2 0,-1-6 0,1 1 0,0 0 0,0-1 0,1 0 0,0 1 0,1-1 0,-1 1 0,2-1 0,-1 1 0,1-1 0,0 1 0,1 0 0,0 0 0,0 0 0,1 0 0,0 1 0,0-1 0,1 1 0,0 0 0,8-9 0,-12 15 0,0 0 0,0 1 0,0-1 0,0 0 0,0 0 0,0 1 0,0-1 0,0 0 0,0 1 0,0-1 0,0 1 0,1-1 0,-1 1 0,0 0 0,0-1 0,0 1 0,1 0 0,-1 0 0,0 0 0,0 0 0,1 0 0,-1 0 0,0 0 0,0 1 0,1-1 0,-1 0 0,0 1 0,0-1 0,0 1 0,0-1 0,1 1 0,-1-1 0,0 1 0,0 0 0,0 0 0,0-1 0,0 1 0,-1 0 0,1 0 0,0 0 0,0 0 0,0 0 0,0 2 0,2 1 0,-1 1 0,1-1 0,-1 1 0,-1 0 0,1-1 0,-1 1 0,1 0 0,-1 0 0,0 8 0,-1-5 0,0 0 0,-1 0 0,0 0 0,-1 0 0,1 0 0,-2 0 0,1 0 0,-1-1 0,0 0 0,0 1 0,-1-1 0,0 0 0,-1 0 0,1-1 0,-11 12 0,8-11 0,-1 0 0,1 0 0,-1-1 0,-1 0 0,1 0 0,-1-1 0,0 0 0,0 0 0,0-1 0,-1 0 0,0-1 0,-10 2 0,19-4 0,-1-1 0,0 1 0,0-1 0,0 0 0,0 0 0,0 1 0,0-1 0,0-1 0,0 1 0,0 0 0,0 0 0,0-1 0,1 1 0,-1-1 0,0 0 0,0 1 0,-2-3 0,3 3 0,1 0 0,-1-1 0,1 1 0,0-1 0,-1 1 0,1-1 0,0 1 0,0-1 0,-1 1 0,1-1 0,0 1 0,0-1 0,0 1 0,-1-1 0,1 0 0,0 1 0,0-1 0,0 1 0,0-1 0,0 0 0,1 0 0,-1-1 0,1 0 0,-1 0 0,1 0 0,0 1 0,-1-1 0,1 0 0,0 0 0,1 1 0,0-3 0,5-4 0,-1 1 0,1 0 0,0 0 0,0 0 0,1 1 0,12-7 0,-17 10 0,1 1 0,-1 0 0,1 1 0,0-1 0,-1 1 0,1-1 0,0 1 0,0 0 0,0 1 0,0-1 0,1 1 0,-1 0 0,0 0 0,0 0 0,0 0 0,0 1 0,8 1 0,-10-1 0,-1-1 0,1 1 0,0-1 0,-1 1 0,1 0 0,0 0 0,-1 0 0,1 0 0,-1 0 0,1 0 0,-1 0 0,0 0 0,1 1 0,-1-1 0,0 1 0,0-1 0,0 1 0,0-1 0,0 1 0,0 0 0,0-1 0,-1 1 0,1 0 0,-1-1 0,1 1 0,-1 0 0,0 0 0,1 0 0,-1 0 0,0-1 0,0 1 0,0 0 0,-1 0 0,1 0 0,0-1 0,-1 1 0,1 0 0,-1 0 0,0-1 0,0 3 0,-1 1 0,-1 0 0,1 0 0,-1 0 0,0-1 0,0 1 0,-1-1 0,0 1 0,1-1 0,-1 0 0,0-1 0,-1 1 0,-5 3 0,-2 0 0,-1 0 0,0-1 0,-16 5 0,29-11 0,0 1 0,0-1 0,-1 0 0,1 0 0,0 0 0,0 0 0,-1 0 0,1 0 0,0 1 0,0-1 0,-1 0 0,1 0 0,0 0 0,0 0 0,-1 0 0,1 0 0,0 0 0,-1 0 0,1 0 0,0 0 0,0 0 0,-1 0 0,1-1 0,0 1 0,0 0 0,-1 0 0,1 0 0,0 0 0,0 0 0,-1 0 0,1-1 0,0 1 0,-1 0 0,6-9 0,13-8 0,40-29 0,-52 42 0,-1 1 0,1-1 0,0 1 0,0 1 0,0-1 0,1 1 0,-1 0 0,13-2 0,-17 3 0,0 1 0,-1 0 0,1 0 0,0 0 0,-1 0 0,1 1 0,0-1 0,-1 0 0,1 1 0,-1-1 0,1 1 0,0-1 0,-1 1 0,2 1 0,-2-2 0,0 1 0,-1-1 0,1 1 0,0 0 0,-1-1 0,1 1 0,-1 0 0,1-1 0,-1 1 0,0 0 0,1 0 0,-1 0 0,0-1 0,1 1 0,-1 0 0,0 0 0,0 0 0,0 0 0,0 1 0,0 1 0,-1 0 0,1 0 0,-1-1 0,1 1 0,-1 0 0,0-1 0,0 1 0,-1-1 0,1 1 0,0-1 0,-1 1 0,0-1 0,1 0 0,-4 3 0,1 0 0,0-1 0,0 0 0,0 0 0,0 0 0,-1 0 0,0-1 0,0 0 0,0 0 0,0 0 0,0-1 0,-1 1 0,1-1 0,-1 0 0,-9 1 0,14-3 0,1 0 0,-1 1 0,1-1 0,-1 0 0,0 0 0,1 0 0,-1 0 0,1 0 0,-1 0 0,1 0 0,-1 0 0,0 0 0,1-1 0,-1 1 0,1 0 0,-1 0 0,1 0 0,-1-1 0,1 1 0,-1 0 0,1-1 0,-1 1 0,1 0 0,-1-1 0,1 1 0,-1-1 0,1 1 0,-1-1 0,1 0 0,0 0 0,0 0 0,1 1 0,-1-1 0,0 0 0,0 0 0,0 0 0,1 1 0,-1-1 0,0 0 0,1 0 0,-1 1 0,1-1 0,-1 0 0,1 1 0,0-2 0,26-24 0,-20 22 0,1-1 0,-1 1 0,1 0 0,11-4 0,-17 7 0,0 0 0,1 0 0,-1 0 0,0 1 0,0-1 0,0 1 0,1 0 0,-1-1 0,0 1 0,1 0 0,-1 0 0,0 1 0,0-1 0,1 0 0,-1 1 0,0-1 0,0 1 0,1 0 0,-1 0 0,0 0 0,3 1 0,-5-1 0,1 0 0,-1 0 0,1 0 0,-1 0 0,0 0 0,1 0 0,-1-1 0,0 1 0,1 0 0,-1 1 0,0-1 0,0 0 0,0 0 0,0 0 0,0 0 0,0 0 0,0 0 0,-1 0 0,1 0 0,0 0 0,0 0 0,-1 0 0,1 0 0,-1-1 0,1 1 0,-1 0 0,1 0 0,-2 1 0,-18 26 0,3-12 0,-1 0 0,-1-1 0,0-1 0,-25 14 0,31-20 0,31-21 0,38-25 0,-52 35 0,1 1 0,-1-1 0,1 1 0,0 1 0,0-1 0,0 0 0,0 1 0,0 0 0,0 0 0,0 1 0,8 0 0,-12-1 0,-1 1 0,1 0 0,-1 0 0,1 0 0,-1 0 0,1 0 0,-1 0 0,1 0 0,-1 0 0,1 1 0,-1-1 0,0 0 0,1 0 0,-1 0 0,1 0 0,-1 1 0,1-1 0,-1 0 0,0 1 0,1-1 0,-1 0 0,1 0 0,-1 1 0,0-1 0,1 1 0,-1-1 0,0 0 0,0 1 0,1-1 0,-1 1 0,0 0 0,0-1 0,0 1 0,-1 0 0,1 0 0,0 0 0,-1 0 0,1-1 0,-1 1 0,1 0 0,-1-1 0,1 1 0,-1 0 0,1-1 0,-1 1 0,0 0 0,0 0 0,-30 18 0,21-13 0,-1 0 0,0-1 0,0-1 0,0 0 0,-1 0 0,-17 2 0,25-5 0,0-1 0,1 0 0,-1 0 0,0 0 0,0 0 0,0-1 0,1 0 0,-1 1 0,0-1 0,0-1 0,1 1 0,-1 0 0,1-1 0,-1 0 0,1 0 0,0 0 0,0 0 0,0-1 0,0 1 0,0-1 0,0 1 0,1-1 0,-1 0 0,-2-5 0,4 8 0,1-1 0,-1 0 0,0 1 0,1-1 0,-1 0 0,1 0 0,-1 0 0,1 1 0,-1-1 0,1 0 0,0 0 0,0 0 0,-1 0 0,1 0 0,0 0 0,0 0 0,0 0 0,0 0 0,0-1 0,0 1 0,1 1 0,-1-1 0,1 1 0,-1 0 0,1 0 0,-1-1 0,1 1 0,-1 0 0,1 0 0,-1 0 0,1-1 0,-1 1 0,1 0 0,-1 0 0,1 0 0,-1 0 0,1 0 0,-1 0 0,1 0 0,0 0 0,-1 0 0,1 1 0,-1-1 0,1 0 0,40 15 0,-37-14 0,9 4 0,0 0 0,1-1 0,-1-1 0,24 3 0,-29-5 0,0 0 0,0-1 0,0 0 0,1-1 0,-1 0 0,0 0 0,0 0 0,0-1 0,10-4 0,-16 5 0,1-1 0,-1 1 0,1-1 0,-1 0 0,0 1 0,1-1 0,-1 0 0,0 0 0,0 0 0,-1-1 0,1 1 0,0 0 0,2-6 0,-3 7 0,-1-1 0,1 1 0,0-1 0,-1 1 0,1-1 0,-1 0 0,0 1 0,0-1 0,1 0 0,-1 1 0,0-1 0,0 0 0,-1 1 0,1-1 0,0 1 0,0-1 0,-1 0 0,1 1 0,-1-1 0,0 1 0,1-1 0,-1 1 0,0-1 0,0 1 0,-1-3 0,1 4 0,-1-1 0,1 1 0,0-1 0,0 0 0,0 1 0,-1 0 0,1-1 0,0 1 0,0 0 0,-1 0 0,1 0 0,0-1 0,-1 1 0,1 1 0,0-1 0,-1 0 0,1 0 0,0 0 0,0 1 0,-1-1 0,-1 1 0,-34 13 0,26-9 0,-14 6 0,20-8 0,0-1 0,0 1 0,0-1 0,0-1 0,0 1 0,0-1 0,-1 1 0,1-2 0,-8 2 0,4-4 0,11 1 0,17 1 0,-6 1 0,1 0 0,-1-1 0,0-1 0,1 0 0,-1-1 0,23-6 0,-17 4 0,-14 3 0,0 0 0,-1 0 0,1-1 0,0 1 0,0-1 0,-1-1 0,1 1 0,-1 0 0,1-1 0,-1 0 0,0 0 0,0-1 0,0 1 0,-1-1 0,1 1 0,2-6 0,-4 6 0,0 0 0,0-1 0,-1 1 0,1-1 0,-1 0 0,0 0 0,0 1 0,-1-1 0,1 0 0,-1 0 0,1 0 0,-1 0 0,0 1 0,-1-1 0,1 0 0,-1 0 0,0 0 0,0 1 0,0-1 0,0 0 0,-3-6 0,-1 1 0,0-1 0,-1 1 0,0 0 0,0 1 0,-1-1 0,0 1 0,0 1 0,-1-1 0,0 1 0,0 0 0,-1 1 0,0 0 0,0 1 0,0-1 0,-18-5 0,20 8 0,0 0 0,0 1 0,0 1 0,-1-1 0,1 1 0,-1 0 0,1 1 0,0-1 0,-1 1 0,1 1 0,-1 0 0,1 0 0,-1 0 0,1 1 0,0 0 0,0 1 0,0-1 0,0 1 0,0 1 0,1-1 0,-1 1 0,1 0 0,-6 5 0,8-4 0,0-1 0,0 1 0,0 0 0,1 0 0,0 1 0,0-1 0,0 0 0,1 1 0,0 0 0,0-1 0,0 1 0,1 0 0,0 0 0,-1 12 0,1-5 0,1 0 0,0-1 0,0 1 0,1 0 0,1 0 0,4 14 0,-5-23 0,0-1 0,1 1 0,-1 0 0,1 0 0,0-1 0,0 1 0,0-1 0,1 0 0,-1 0 0,1 0 0,0 0 0,0 0 0,0 0 0,0-1 0,6 5 0,-3-4 0,1 0 0,-1 0 0,0-1 0,1 0 0,0 0 0,0 0 0,-1-1 0,13 1 0,-3-2 0,1 0 0,-1-1 0,0-1 0,0 0 0,0-1 0,0-1 0,20-7 0,-33 9 0,1 1 0,-1 0 0,0-1 0,0 0 0,0 0 0,0 0 0,0 0 0,-1 0 0,1 0 0,0-1 0,-1 1 0,0-1 0,4-5 0,-3 3 0,-1 0 0,0 0 0,0-1 0,0 1 0,-1 0 0,0 0 0,1-11 0,-3 21 0,-1 0 0,0-1 0,0 1 0,0-1 0,0 0 0,-1 1 0,0-1 0,0 0 0,0 0 0,0-1 0,-1 1 0,1-1 0,-1 1 0,-5 3 0,0 0 0,-1-1 0,1 0 0,-1 0 0,0 0 0,-1-2 0,-16 7 0,25-11 0,-1 1 0,1 0 0,-1-1 0,1 1 0,-1-1 0,1 0 0,-1 0 0,0 0 0,1 0 0,-1-1 0,1 1 0,-1-1 0,1 1 0,-1-1 0,1 0 0,-1 0 0,1 0 0,0 0 0,-1 0 0,-2-3 0,0-1 0,-1 0 0,1 0 0,0-1 0,0 1 0,-5-10 0,-3-3 0,13 18 0,0-1 0,-1 1 0,1-1 0,0 1 0,-1-1 0,1 1 0,0-1 0,-1 1 0,1-1 0,0 1 0,-1 0 0,1-1 0,-1 1 0,1 0 0,-1-1 0,1 1 0,-1 0 0,1 0 0,-1-1 0,1 1 0,-1 0 0,1 0 0,-1 0 0,1 0 0,-1 0 0,0 0 0,1 0 0,-1 0 0,1 0 0,-1 0 0,1 0 0,-2 0 0,2 1 0,0-1 0,-1 1 0,1 0 0,0-1 0,0 1 0,-1 0 0,1-1 0,0 1 0,0 0 0,0-1 0,0 1 0,0 0 0,0-1 0,0 1 0,0 0 0,0 0 0,0-1 0,1 1 0,-1 0 0,0-1 0,0 1 0,1-1 0,-1 1 0,0 0 0,1 0 0,1 1 25,-1 1-1,1-1 0,-1 0 1,1 0-1,0 1 1,0-2-1,0 1 0,0 0 1,0 0-1,0 0 0,0-1 1,1 0-1,3 3 1,1-1-452,0-1 0,0 1 1,13 1-1,4 0-6399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14.085"/>
    </inkml:context>
    <inkml:brush xml:id="br0">
      <inkml:brushProperty name="width" value="0.1" units="cm"/>
      <inkml:brushProperty name="height" value="0.1" units="cm"/>
      <inkml:brushProperty name="color" value="#008C3A"/>
    </inkml:brush>
  </inkml:definitions>
  <inkml:trace contextRef="#ctx0" brushRef="#br0">152 315 24575,'4'-4'0,"0"0"0,-1 0 0,1-1 0,-1 0 0,0 0 0,0 0 0,0 0 0,-1 0 0,0-1 0,3-9 0,-4 14 0,-1-1 0,0 0 0,0 0 0,0 1 0,0-1 0,0 0 0,0 1 0,0-1 0,0 0 0,-1 1 0,1-1 0,-1 0 0,1 1 0,-1-1 0,0 1 0,1-1 0,-1 1 0,0-1 0,0 1 0,0 0 0,0-1 0,0 1 0,-1 0 0,1 0 0,0 0 0,0 0 0,-1 0 0,1 0 0,-1 0 0,1 0 0,-1 0 0,1 1 0,-1-1 0,1 1 0,-1-1 0,0 1 0,1-1 0,-1 1 0,-3 0 0,2 0 0,-1 0 0,0 0 0,1 0 0,-1 0 0,1 1 0,-1 0 0,0-1 0,1 1 0,-1 1 0,1-1 0,0 0 0,-1 1 0,1 0 0,0 0 0,0 0 0,0 0 0,0 0 0,-4 4 0,6-4 0,-1-1 0,1 0 0,0 1 0,-1-1 0,1 1 0,0-1 0,0 1 0,0-1 0,0 1 0,0 0 0,0-1 0,1 1 0,-1 0 0,0 0 0,1 0 0,0-1 0,-1 1 0,1 0 0,0 0 0,0 0 0,0 0 0,0 0 0,0 0 0,1 0 0,-1 0 0,0-1 0,1 1 0,0 0 0,-1 0 0,1 0 0,0-1 0,0 1 0,0 0 0,0-1 0,2 3 0,-1-2 0,-1-1 0,1 0 0,-1 0 0,1 0 0,0 0 0,0 0 0,-1-1 0,1 1 0,0 0 0,0-1 0,0 1 0,0-1 0,-1 0 0,1 0 0,0 0 0,0 0 0,0 0 0,0 0 0,0 0 0,0 0 0,0-1 0,0 1 0,2-2 0,3 0 0,0 0 0,-1-1 0,1 0 0,10-7 0,-11 6 0,0 1 0,0-2 0,-1 1 0,0-1 0,0 0 0,0 0 0,-1 0 0,1-1 0,-1 1 0,-1-1 0,1 0 0,2-7 0,-4 9 0,-1 0 0,0 0 0,0 0 0,0 0 0,0 0 0,-1 0 0,0 0 0,0-1 0,0 1 0,0 0 0,0 0 0,-1 0 0,0 0 0,0 0 0,0 0 0,0 0 0,-1 0 0,0 0 0,0 0 0,0 0 0,-3-3 0,4 4 0,-1 1 0,0 0 0,0-1 0,0 1 0,0 0 0,0 0 0,-1 0 0,1 0 0,-1 1 0,1-1 0,-1 1 0,1-1 0,-1 1 0,0 0 0,0 0 0,0 0 0,0 1 0,0-1 0,0 1 0,0-1 0,0 1 0,0 0 0,0 0 0,-4 1 0,3 0 0,0 0 0,0 0 0,0 0 0,0 0 0,0 1 0,0 0 0,0-1 0,0 2 0,1-1 0,-1 0 0,1 1 0,-1-1 0,1 1 0,0 0 0,0 0 0,-4 6 0,6-8 0,0 1 0,0-1 0,0 1 0,0-1 0,0 1 0,1 0 0,-1-1 0,0 1 0,1 0 0,-1 0 0,1-1 0,0 1 0,0 0 0,-1 0 0,1-1 0,1 3 0,-1-2 0,0-1 0,1 0 0,-1 0 0,1 0 0,-1 0 0,1 1 0,-1-1 0,1 0 0,0 0 0,0 0 0,0 0 0,-1 0 0,1 0 0,0-1 0,0 1 0,0 0 0,2 1 0,1 0 0,0-1 0,0 1 0,0-1 0,0 0 0,0 1 0,0-2 0,0 1 0,0 0 0,0-1 0,1 0 0,7-1 0,2-1 0,1-1 0,-1 0 0,0-1 0,14-7 0,-20 8 0,0 0 0,0-1 0,0-1 0,-1 1 0,0-1 0,0 0 0,0-1 0,7-7 0,-13 12 0,1 0 0,-1 0 0,0-1 0,0 1 0,0 0 0,0-1 0,-1 1 0,1-1 0,0 1 0,0-1 0,-1 1 0,1-1 0,-1 0 0,0 1 0,1-1 0,-1 0 0,0 1 0,0-1 0,0 0 0,0-3 0,-1 4 0,0 0 0,1-1 0,-1 1 0,0 0 0,0-1 0,0 1 0,0 0 0,0 0 0,0 0 0,0 0 0,0 0 0,-1 0 0,1 0 0,0 0 0,-1 0 0,1 1 0,0-1 0,-3 0 0,-2-1 0,0 0 0,0 0 0,0 1 0,0 0 0,0 0 0,-1 1 0,1 0 0,0 0 0,-13 2 0,13-1 0,1 0 0,-1 1 0,1 0 0,0 0 0,-1 0 0,1 1 0,0 0 0,0 0 0,1 0 0,-1 0 0,-6 7 0,10-9 0,-1 1 0,1 0 0,-1 0 0,1 0 0,0-1 0,0 1 0,0 0 0,0 0 0,0 1 0,0-1 0,1 0 0,-1 0 0,1 0 0,-1 0 0,1 1 0,0-1 0,0 0 0,0 0 0,0 1 0,0-1 0,1 0 0,-1 0 0,1 0 0,-1 1 0,1-1 0,0 0 0,0 0 0,0 0 0,0 0 0,0 0 0,2 2 0,-2-2 0,1 0 0,-1 0 0,1 0 0,0 0 0,0 0 0,0-1 0,0 1 0,0-1 0,0 1 0,0-1 0,0 0 0,0 1 0,1-1 0,-1-1 0,0 1 0,1 0 0,-1 0 0,1-1 0,-1 1 0,1-1 0,-1 0 0,1 0 0,-1 0 0,1 0 0,-1 0 0,1-1 0,-1 1 0,1-1 0,-1 0 0,1 1 0,-1-1 0,0 0 0,0 0 0,1-1 0,-1 1 0,0 0 0,0-1 0,2-1 0,-2 2 0,0-1 0,0 0 0,0 1 0,0-1 0,0 0 0,-1 0 0,1 0 0,-1 0 0,1-1 0,-1 1 0,0 0 0,1-1 0,-1 1 0,-1 0 0,1-1 0,0 1 0,-1-1 0,1 0 0,-1 1 0,0-1 0,1 1 0,-1-1 0,0 0 0,-1 1 0,1-1 0,-1 1 0,1-1 0,-1 1 0,0-1 0,1 1 0,-1-1 0,0 1 0,-1 0 0,1-1 0,0 1 0,-1 0 0,-2-3 0,3 4 0,0-1 0,-1 0 0,1 1 0,-1 0 0,0-1 0,1 1 0,-1 0 0,0 0 0,0 0 0,0 0 0,0 0 0,0 0 0,0 0 0,0 1 0,0-1 0,0 1 0,0 0 0,-4-1 0,3 1 0,-1 1 0,1-1 0,0 1 0,-1 0 0,1 0 0,0 0 0,-1 1 0,1-1 0,0 1 0,-4 2 0,-6 5 0,1 1 0,1 0 0,0 1 0,-11 13 0,18-20 0,0 1 0,-5 4 0,0 1 0,1 1 0,0-1 0,-9 19 0,16-27 0,0-1 0,0 1 0,0-1 0,0 1 0,1 0 0,-1 0 0,0-1 0,1 1 0,0 0 0,-1 0 0,1 0 0,0 0 0,0-1 0,0 1 0,0 0 0,0 0 0,1 0 0,-1 0 0,1-1 0,-1 1 0,1 0 0,-1 0 0,1-1 0,0 1 0,0 0 0,0-1 0,0 1 0,0-1 0,0 1 0,0-1 0,1 0 0,-1 1 0,0-1 0,1 0 0,-1 0 0,1 0 0,-1 0 0,1 0 0,0 0 0,-1 0 0,3 0 0,3 1 0,0 0 0,-1 0 0,1-1 0,0 0 0,-1-1 0,1 1 0,0-1 0,0-1 0,0 1 0,-1-1 0,1 0 0,0 0 0,-1-1 0,1 0 0,-1-1 0,9-3 0,-11 4 0,-1 1 0,0-1 0,1 0 0,-1 0 0,0 0 0,0 0 0,-1 0 0,1-1 0,0 1 0,-1-1 0,1 0 0,-1 0 0,0 0 0,0 0 0,0 0 0,-1 0 0,1 0 0,-1-1 0,1 1 0,-1-1 0,0 1 0,-1-1 0,1 1 0,0-1 0,-1 0 0,0 1 0,0-1 0,0 0 0,0 1 0,-1-1 0,-1-5 0,2 7 0,-1-1 0,1 1 0,-1 0 0,0 0 0,0 0 0,0 0 0,0 0 0,0 1 0,0-1 0,0 0 0,-1 0 0,1 1 0,-1-1 0,1 1 0,-1-1 0,0 1 0,1-1 0,-1 1 0,0 0 0,0 0 0,0 0 0,-2-1 0,1 2 0,0-1 0,1 1 0,-1 0 0,1 0 0,-1 0 0,0 0 0,1 1 0,-1-1 0,1 0 0,-1 1 0,1 0 0,-1 0 0,1 0 0,-1 0 0,1 0 0,0 0 0,0 1 0,-4 2 0,-4 3 0,1 1 0,0 0 0,0 0 0,0 1 0,1 0 0,-12 19 0,18-24 0,-1 0 0,1 1 0,0-1 0,1 0 0,-1 1 0,1-1 0,0 1 0,0-1 0,-1 7 0,2-8 0,0 0 0,1 0 0,-1-1 0,0 1 0,1 0 0,0 0 0,-1-1 0,1 1 0,0 0 0,1-1 0,-1 1 0,0-1 0,1 1 0,-1-1 0,1 0 0,3 4 0,-2-3 0,-1-1 0,1 1 0,0-1 0,0 0 0,1 0 0,-1 0 0,0 0 0,1 0 0,-1-1 0,1 0 0,0 1 0,-1-1 0,1-1 0,0 1 0,0 0 0,-1-1 0,1 0 0,0 0 0,0 0 0,0 0 0,-1-1 0,1 0 0,0 1 0,-1-1 0,6-2 0,-2 0 0,-1 0 0,0 0 0,0 0 0,0 0 0,0-1 0,0 0 0,-1 0 0,1-1 0,-1 1 0,-1-1 0,1 0 0,-1-1 0,5-6 0,-6 9 0,-2 1 0,1 0 0,0-1 0,-1 1 0,0 0 0,1 0 0,-1-1 0,0 1 0,0-1 0,0 1 0,-1-1 0,1 1 0,0-4 0,-3 7 0,0-1 0,-1 1 0,1 0 0,0 0 0,0 1 0,0-1 0,1 0 0,-1 1 0,0-1 0,0 1 0,-2 2 0,3-2 0,-8 7 0,0 0 0,-1-1 0,0 0 0,0 0 0,-1-1 0,0-1 0,0 0 0,-18 7 0,27-12 0,0-1 0,1 0 0,-1 1 0,0-1 0,0 0 0,0 0 0,0 0 0,0-1 0,0 1 0,0 0 0,0-1 0,0 1 0,0-1 0,0 0 0,0 0 0,1 1 0,-1-1 0,0 0 0,1-1 0,-1 1 0,-2-2 0,52 23 0,-44-18 0,1 0 0,0 0 0,-1-1 0,1 1 0,0-1 0,0 0 0,0 0 0,0-1 0,0 0 0,0 0 0,0 0 0,0 0 0,0-1 0,0 0 0,0 0 0,0 0 0,0 0 0,0-1 0,7-3 0,-7 2 0,0 1 0,0-1 0,0 0 0,0 0 0,-1-1 0,1 0 0,-1 1 0,0-1 0,0-1 0,0 1 0,-1-1 0,1 1 0,-1-1 0,0 0 0,-1 0 0,1 0 0,1-7 0,-3 12 0,-1 0 0,0 0 0,0 0 0,0 0 0,0-1 0,0 1 0,0 0 0,0 0 0,0 0 0,0 0 0,0-1 0,1 1 0,-1 0 0,0 0 0,0 0 0,0-1 0,0 1 0,0 0 0,0 0 0,0 0 0,0 0 0,-1-1 0,1 1 0,0 0 0,0 0 0,0 0 0,0-1 0,0 1 0,0 0 0,0 0 0,0 0 0,0 0 0,0 0 0,-1-1 0,1 1 0,0 0 0,0 0 0,0 0 0,0 0 0,0 0 0,-1 0 0,1-1 0,-9 5 0,-8 10 0,-3 4 0,12-9 0,-1-1 0,0 0 0,0-1 0,0 0 0,-1 0 0,0-1 0,0 0 0,-22 8 0,31-14 0,0 1 0,0-1 0,-1 0 0,1 1 0,0-1 0,-1 0 0,1 0 0,-1 0 0,1 0 0,0 0 0,-1 0 0,1-1 0,0 1 0,-1 0 0,1-1 0,0 1 0,0 0 0,-1-1 0,1 0 0,0 1 0,0-1 0,0 0 0,0 0 0,0 1 0,0-1 0,0 0 0,0 0 0,0 0 0,0 0 0,0-1 0,-1-1 0,-1-3 0,1 0 0,0-1 0,0 1 0,1-1 0,-2-10 0,3 12 0,-1 1 0,1-1 0,-1 0 0,-1 1 0,1-1 0,-1 1 0,-3-9 0,5 14 0,0-1 0,0 0 0,0 0 0,0 0 0,0 0 0,0 1 0,0-1 0,0 0 0,0 0 0,0 0 0,0 1 0,0-1 0,0 0 0,0 0 0,0 0 0,0 0 0,0 1 0,0-1 0,0 0 0,0 0 0,0 0 0,0 1 0,-1-1 0,1 0 0,0 0 0,0 0 0,0 0 0,0 0 0,0 1 0,0-1 0,-1 0 0,1 0 0,0 0 0,0 0 0,0 0 0,0 0 0,-1 0 0,1 0 0,0 0 0,0 0 0,0 0 0,0 0 0,-1 1 0,1-1 0,0 0 0,0 0 0,0 0 0,-1-1 0,1 1 0,0 0 0,0 0 0,0 0 0,-1 0 0,1 0 0,0 0 0,0 0 0,0 0 0,0 0 0,-1 0 0,1 0 0,0 0 0,0-1 0,0 1 0,0 0 0,0 0 0,-1 0 0,1 16 0,2-10 0,0-1 0,0 0 0,1 0 0,-1 0 0,1 0 0,0 0 0,1 0 0,-1-1 0,1 0 0,0 1 0,0-2 0,0 1 0,0 0 0,1-1 0,0 0 0,-1 0 0,1 0 0,0 0 0,0-1 0,1 0 0,6 2 0,-2 0 0,0-2 0,1 1 0,-1-1 0,0-1 0,0 0 0,1 0 0,-1-1 0,1 0 0,-1-1 0,20-4 0,-26 4 0,-1 0 0,1 0 0,-1 0 0,1 0 0,-1-1 0,0 0 0,0 1 0,1-1 0,-1 0 0,-1-1 0,1 1 0,0 0 0,0-1 0,-1 0 0,0 0 0,1 1 0,-1-1 0,0 0 0,0-1 0,-1 1 0,1 0 0,-1-1 0,0 1 0,1 0 0,-2-1 0,1 1 0,1-6 0,-2 9 0,0 0 0,0-1 0,0 1 0,0-1 0,0 1 0,0 0 0,0-1 0,0 1 0,-1 0 0,1-1 0,0 1 0,0 0 0,0-1 0,0 1 0,0 0 0,0 0 0,-1-1 0,1 1 0,0 0 0,0-1 0,-1 1 0,1 0 0,0 0 0,0-1 0,-1 1 0,1 0 0,0 0 0,0 0 0,-1 0 0,1-1 0,0 1 0,-1 0 0,1 0 0,0 0 0,-1 0 0,0 0 0,-16 3 0,-16 14 0,13-6 0,0-1 0,-1-1 0,-27 8 0,44-16 0,0 0 0,0-1 0,-1 1 0,1-1 0,0 0 0,0 0 0,0 0 0,0-1 0,-1 0 0,1 1 0,0-2 0,0 1 0,0 0 0,1-1 0,-1 1 0,0-1 0,0 0 0,1-1 0,-1 1 0,1 0 0,0-1 0,0 0 0,0 0 0,0 0 0,0 0 0,1 0 0,-1-1 0,1 1 0,0-1 0,0 0 0,0 1 0,0-1 0,1 0 0,-2-7 0,3 11 0,0 0 0,0 0 0,0 0 0,0 0 0,0 0 0,-1 0 0,1 0 0,0-1 0,0 1 0,0 0 0,0 0 0,0 0 0,0 0 0,0 0 0,0 0 0,0 0 0,0 0 0,0-1 0,0 1 0,0 0 0,0 0 0,0 0 0,0 0 0,1 0 0,-1 0 0,0 0 0,0 0 0,0 0 0,0-1 0,0 1 0,0 0 0,0 0 0,0 0 0,0 0 0,0 0 0,0 0 0,0 0 0,0 0 0,1 0 0,-1 0 0,0 0 0,0 0 0,0 0 0,0 0 0,0 0 0,0 0 0,0 0 0,0 0 0,0-1 0,1 1 0,-1 0 0,0 1 0,0-1 0,0 0 0,0 0 0,0 0 0,0 0 0,0 0 0,0 0 0,1 0 0,-1 0 0,0 0 0,0 0 0,0 0 0,0 0 0,10 8 0,11 16 0,-19-22 0,3 3 0,0 1 0,0-1 0,1 0 0,-1 0 0,1-1 0,1 1 0,-1-1 0,0 0 0,1-1 0,0 0 0,0 0 0,0-1 0,0 1 0,0-1 0,1-1 0,-1 0 0,1 0 0,-1 0 0,1-1 0,-1 0 0,9-1 0,-10 1 0,-1-1 0,0 0 0,0 0 0,0-1 0,0 1 0,0-1 0,0 0 0,0 0 0,0-1 0,-1 1 0,1-1 0,-1 0 0,0-1 0,0 1 0,0-1 0,0 1 0,-1-1 0,1 0 0,-1 0 0,0-1 0,0 1 0,-1-1 0,1 1 0,-1-1 0,0 0 0,2-6 0,0-4 0,-1 0 0,0 0 0,0-1 0,-2 1 0,0-1 0,-1 1 0,-2-28 0,1 38 0,1 0 0,-1 0 0,0 0 0,-1 0 0,1 0 0,-1 0 0,0 0 0,0 1 0,-1-1 0,1 1 0,-1-1 0,0 1 0,0 0 0,0 0 0,-6-5 0,3 4 0,-1 0 0,-1 0 0,1 1 0,-1 0 0,1 0 0,-1 1 0,0 0 0,-11-3 0,4 1 0,4 2 0,1 0 0,0 0 0,-1 1 0,1 0 0,-16 0 0,23 2 0,-1 0 0,1 1 0,-1 0 0,1-1 0,-1 1 0,1 1 0,-1-1 0,1 0 0,0 1 0,0-1 0,-1 1 0,1 0 0,0 0 0,1 0 0,-1 1 0,0-1 0,1 1 0,-1 0 0,1-1 0,-3 5 0,-11 18 0,1 1 0,0 0 0,3 1 0,0 0 0,1 1 0,-6 31 0,14-51 0,1 1 0,1-1 0,0 1 0,0 0 0,1-1 0,0 1 0,0 0 0,2 8 0,-1-14 0,0 0 0,-1 0 0,1 0 0,0 0 0,1 0 0,-1 0 0,0 0 0,1-1 0,0 1 0,0 0 0,-1-1 0,1 0 0,1 1 0,-1-1 0,0 0 0,1 0 0,-1 0 0,1 0 0,-1-1 0,1 1 0,0-1 0,0 0 0,-1 1 0,1-1 0,5 1 0,3 0 0,1 0 0,0 0 0,0-1 0,-1 0 0,1-1 0,0-1 0,0 0 0,-1 0 0,1-1 0,0-1 0,14-5 0,-19 6 0,-1-1 0,1 1 0,-1-1 0,0-1 0,0 1 0,-1-1 0,1 0 0,-1-1 0,0 1 0,0-1 0,0 0 0,-1 0 0,1-1 0,-1 1 0,-1-1 0,1 0 0,-1 0 0,0 0 0,0-1 0,3-11 0,-4 12 0,-1-1 0,1 0 0,-1 0 0,0-10 0,-1 17 0,0-1 0,0 1 0,0 0 0,0 0 0,0 0 0,0-1 0,0 1 0,0 0 0,0 0 0,0 0 0,0 0 0,0-1 0,0 1 0,0 0 0,-1 0 0,1 0 0,0 0 0,0-1 0,0 1 0,0 0 0,0 0 0,0 0 0,0 0 0,0 0 0,-1 0 0,1-1 0,0 1 0,0 0 0,0 0 0,0 0 0,-1 0 0,1 0 0,0 0 0,0 0 0,0 0 0,0 0 0,-1 0 0,1 0 0,0 0 0,0 0 0,0 0 0,0 0 0,-1 0 0,1 0 0,-10 6 0,-9 15 0,17-18 0,-10 12 0,-1-1 0,-1 0 0,-29 23 0,39-34 0,0 0 0,0 0 0,0-1 0,-1 0 0,1 0 0,-1 0 0,1 0 0,-1-1 0,0 1 0,1-1 0,-1 0 0,0-1 0,0 1 0,0-1 0,0 0 0,0 0 0,0-1 0,1 1 0,-1-1 0,0 0 0,-5-2 0,7 2 0,1 0 0,-1-1 0,1 1 0,0 0 0,-1-1 0,1 0 0,0 1 0,0-1 0,0 0 0,0 0 0,1 0 0,-1 0 0,0 0 0,1-1 0,-1 1 0,1-1 0,0 1 0,-2-4 0,1-4 0,-1 0 0,1 1 0,-1-19 0,-2-6 0,3 29 0,1 0 0,0 0 0,0 0 0,1 0 0,-1 0 0,1-1 0,0 1 0,1 0 0,-1 0 0,1 0 0,0 0 0,1 0 0,-1 0 0,1 0 0,0 0 0,0 0 0,0 0 0,1 1 0,-1-1 0,1 1 0,0 0 0,0 0 0,1 0 0,0 0 0,-1 1 0,1-1 0,0 1 0,1 0 0,-1 0 0,0 0 0,1 1 0,0 0 0,-1 0 0,1 0 0,0 0 0,0 1 0,0-1 0,9 0 0,59-4 0,-73 6 0,1 0 0,-1 0 0,1 0 0,-1 0 0,1 0 0,-1 0 0,1-1 0,-1 1 0,1 0 0,-1 0 0,1 0 0,-1-1 0,1 1 0,-1 0 0,0 0 0,1-1 0,-1 1 0,1 0 0,-1-1 0,0 1 0,1 0 0,-1-1 0,0 1 0,0-1 0,1 1 0,-1-1 0,0 1 0,0 0 0,1-1 0,-1 1 0,0-1 0,0-1 0,0 1 0,-1 0 0,1 0 0,0 0 0,0 0 0,-1-1 0,1 1 0,-1 0 0,1 0 0,-1 0 0,0 0 0,-1-1 0,-25-26 0,23 25 0,-1 1 0,1-1 0,0 1 0,-1 0 0,1 0 0,-1 0 0,0 0 0,1 1 0,-1 0 0,0 0 0,0 0 0,0 1 0,0-1 0,0 1 0,0 1 0,0-1 0,0 0 0,-8 3 0,7-1 0,0 0 0,0 1 0,0-1 0,1 1 0,-1 1 0,1-1 0,0 1 0,-1 0 0,2 0 0,-1 0 0,0 0 0,1 1 0,0 0 0,-5 7 0,2-2 0,0 1 0,1 0 0,0 0 0,1 0 0,0 1 0,1 0 0,0 0 0,1 0 0,1 0 0,-1 1 0,2-1 0,0 1 0,0-1 0,2 15 0,0-21 0,0-1 0,1 0 0,0 0 0,0 0 0,0 0 0,0 0 0,1 0 0,0-1 0,0 1 0,0-1 0,0 0 0,1 0 0,0 0 0,0 0 0,0-1 0,6 5 0,5 3 0,0-2 0,0 1 0,27 10 0,-31-16 0,0 0 0,0-1 0,0 0 0,1-1 0,-1-1 0,1 1 0,-1-2 0,1 0 0,-1 0 0,21-4 0,-26 3 0,0 0 0,0-1 0,0 0 0,0 0 0,0 0 0,0-1 0,-1 0 0,1 0 0,6-6 0,-9 7 0,0-1 0,0 0 0,0 0 0,-1 0 0,1 0 0,-1 0 0,0-1 0,0 1 0,0-1 0,0 1 0,-1-1 0,0 0 0,1 0 0,-1 1 0,1-9 0,-2 10 0,0 1 0,0-1 0,1 0 0,-1 1 0,0-1 0,0 0 0,0 1 0,-1-1 0,1 0 0,0 1 0,-1-1 0,1 0 0,-1 1 0,1-1 0,-2-1 0,1 2 0,1 1 0,-1-1 0,1 1 0,-1-1 0,0 1 0,1-1 0,-1 1 0,0 0 0,1 0 0,-1-1 0,0 1 0,1 0 0,-1 0 0,0 0 0,0-1 0,1 1 0,-1 0 0,0 0 0,0 0 0,1 0 0,-1 1 0,0-1 0,1 0 0,-2 0 0,-5 3 0,-1 0 0,1 0 0,0 0 0,1 1 0,-10 6 0,0 0 0,5-5 0,-1-1 0,1 0 0,-1 0 0,0-1 0,0-1 0,0 0 0,0-1 0,0 0 0,-19-2 0,30 1 0,0 0 0,1 0 0,-1 0 0,0 0 0,1 0 0,-1 0 0,0 0 0,1 0 0,-1 0 0,1 0 0,-1 0 0,0 0 0,1 0 0,-1 0 0,0 0 0,1 1 0,-1-1 0,1 0 0,-1 1 0,1-1 0,-1 0 0,0 1 0,1-1 0,-1 0 0,1 1 0,0-1 0,-1 1 0,1-1 0,-1 2 0,1-1 0,1-1 0,-1 1 0,0 0 0,1 0 0,-1 0 0,1 0 0,0 0 0,-1-1 0,1 1 0,0 0 0,-1 0 0,1-1 0,0 1 0,0-1 0,1 2 0,38 20 0,-34-20 0,0-1 0,-1 0 0,1 0 0,0 0 0,0-1 0,-1 0 0,1 0 0,0 0 0,0-1 0,0 0 0,-1 0 0,1 0 0,-1-1 0,1 0 0,8-3 0,-10 2 0,1 1 0,-1 0 0,0-1 0,0 0 0,0 0 0,-1 0 0,1-1 0,0 1 0,-1-1 0,0 0 0,0 0 0,0 0 0,-1 0 0,1 0 0,-1 0 0,0-1 0,0 0 0,1-6 0,-2 10 0,-1 0 0,0 1 0,0-1 0,1 0 0,-1 0 0,0 1 0,0-1 0,0 0 0,0 0 0,0 1 0,0-1 0,0 0 0,0 0 0,0 1 0,0-1 0,0 0 0,0 0 0,-1 1 0,1-1 0,0 0 0,-1 1 0,1-1 0,0 0 0,-1 1 0,1-1 0,-1 0 0,1 1 0,-1-1 0,1 1 0,-1-1 0,-1 0 0,1 1 0,-1 0 0,1 0 0,-1 0 0,1-1 0,0 2 0,-1-1 0,1 0 0,-1 0 0,1 0 0,-1 1 0,1-1 0,0 0 0,-3 2 0,-8 3 0,1 1 0,-18 11 0,27-15 0,-16 9 0,-1 0 0,0-1 0,-1-1 0,0 0 0,-22 5 0,42-14 0,0 0 0,0 0 0,0 0 0,0 0 0,1 0 0,-1 0 0,0 0 0,0 0 0,0 0 0,0 0 0,0 0 0,0 0 0,0 0 0,0 0 0,0 0 0,1 0 0,-1 0 0,0 0 0,0 0 0,0 0 0,0 0 0,0 0 0,0 0 0,0 0 0,0 1 0,0-1 0,0 0 0,0 0 0,0 0 0,0 0 0,1 0 0,-1 0 0,0 0 0,0 0 0,0 0 0,0 0 0,0 0 0,0 1 0,0-1 0,0 0 0,0 0 0,0 0 0,0 0 0,0 0 0,0 0 0,0 0 0,0 0 0,0 0 0,0 1 0,0-1 0,0 0 0,0 0 0,0 0 0,-1 0 0,1 0 0,0 0 0,0 0 0,0 0 0,0 0 0,0 0 0,0 0 0,0 1 0,0-1 0,0 0 0,0 0 0,0 0 0,0 0 0,-1 0 0,16 6 0,18 4 0,-23-9 0,0 0 0,0-1 0,1 0 0,-1 0 0,0-1 0,0 0 0,0-1 0,0 0 0,0-1 0,0 0 0,17-8 0,-21 8 0,-1 1 0,0-1 0,0-1 0,0 1 0,-1-1 0,1 0 0,-1 0 0,0 0 0,6-9 0,-7 10 0,-2 0 0,1 0 0,0-1 0,-1 1 0,1-1 0,-1 1 0,0-1 0,0 0 0,-1 1 0,1-1 0,-1 0 0,0 0 0,0 1 0,0-1 0,0 0 0,-1-5 0,-4-13 0,-1 0 0,-10-27 0,13 39 0,-2 1 0,1-1 0,-1 1 0,-1 0 0,1 0 0,-2 0 0,-7-8 0,9 13 0,0 0 0,0 0 0,-1 0 0,1 1 0,-1 0 0,0 0 0,1 0 0,-1 1 0,-1 0 0,1 0 0,0 1 0,0-1 0,-1 1 0,1 1 0,0-1 0,-1 1 0,1 0 0,-1 1 0,1-1 0,-8 3 0,8-2 0,0 0 0,0 1 0,1 0 0,-1 0 0,0 0 0,1 1 0,0 0 0,-1 0 0,1 0 0,0 0 0,1 1 0,-1 0 0,1 0 0,-1 0 0,1 1 0,1 0 0,-1-1 0,1 1 0,-1 0 0,1 1 0,-3 8 0,4-7 0,0 0 0,0 1 0,1-1 0,0 1 0,0-1 0,1 1 0,0 0 0,1-1 0,-1 1 0,1-1 0,1 1 0,-1-1 0,5 12 0,-2-10 0,-1 0 0,2-1 0,-1 1 0,1-1 0,0 0 0,1 0 0,0 0 0,0-1 0,1 0 0,10 9 0,-11-12 0,0 0 0,0 0 0,1-1 0,-1-1 0,1 1 0,0-1 0,0 0 0,0 0 0,0-1 0,0 0 0,0 0 0,9 0 0,-10-1 0,0 0 0,0 0 0,0-1 0,0 1 0,0-1 0,0-1 0,0 1 0,-1-1 0,1 0 0,-1 0 0,1 0 0,-1-1 0,0 0 0,10-7 0,-14 9-80,1-1 0,-1 1-1,1-1 1,-1 0 0,0 1-1,0-1 1,0 0 0,0 0-1,0 0 1,0 0 0,0 0 0,-1 0-1,1 0 1,-1 0 0,1 0-1,-1-2 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26.549"/>
    </inkml:context>
    <inkml:brush xml:id="br0">
      <inkml:brushProperty name="width" value="0.1" units="cm"/>
      <inkml:brushProperty name="height" value="0.1" units="cm"/>
      <inkml:brushProperty name="color" value="#008C3A"/>
    </inkml:brush>
  </inkml:definitions>
  <inkml:trace contextRef="#ctx0" brushRef="#br0">359 123 24575,'0'-2'0,"0"0"0,-1 0 0,1 0 0,-1 0 0,1 0 0,-1 0 0,0 0 0,0 0 0,0 0 0,0 1 0,0-1 0,0 0 0,-1 1 0,1-1 0,0 0 0,-1 1 0,1 0 0,-1-1 0,0 1 0,1 0 0,-1 0 0,0 0 0,0 0 0,0 0 0,0 0 0,0 0 0,0 1 0,-2-1 0,-2-1 0,-1 0 0,1 1 0,0 0 0,0 1 0,-1-1 0,1 1 0,-1 0 0,-6 2 0,1 0 0,-1 1 0,1 1 0,0 0 0,0 1 0,-16 9 0,24-12 0,0 0 0,0 0 0,0 0 0,1 1 0,-1 0 0,1 0 0,0 0 0,0 0 0,0 0 0,0 0 0,0 1 0,1 0 0,-1-1 0,1 1 0,0 0 0,0 0 0,1 0 0,-1 0 0,0 5 0,2-8 0,0 0 0,0 0 0,0 0 0,0 0 0,0 0 0,0 1 0,0-1 0,0 0 0,1 0 0,-1 0 0,0 0 0,1 0 0,-1 0 0,1 0 0,-1 0 0,1 0 0,0 0 0,-1 0 0,1 0 0,0-1 0,1 2 0,0 0 0,1 0 0,-1-1 0,0 0 0,1 1 0,-1-1 0,1 0 0,-1 0 0,5 0 0,2 1 0,0-1 0,0 0 0,0 0 0,13-2 0,-17 1 0,0-1 0,0 1 0,1-2 0,-1 1 0,0 0 0,0-1 0,0 0 0,0 0 0,-1-1 0,1 1 0,-1-1 0,8-6 0,-10 8 0,-1-1 0,1 1 0,-1-1 0,1 0 0,-1 1 0,0-1 0,0 0 0,0 0 0,0 0 0,0 0 0,0 0 0,-1 0 0,1 0 0,-1 0 0,1-1 0,-1 1 0,0 0 0,0 0 0,0 0 0,0-1 0,0 1 0,0 0 0,-1 0 0,1 0 0,-1 0 0,1 0 0,-1 0 0,0 0 0,0 0 0,0 0 0,0 0 0,-2-3 0,0 1 0,0 0 0,0 0 0,0 0 0,-1 0 0,1 0 0,-1 1 0,0 0 0,0 0 0,-1 0 0,1 0 0,0 1 0,-1-1 0,0 1 0,1 0 0,-1 0 0,0 1 0,0 0 0,-7-2 0,8 3 0,-1 0 0,1-1 0,0 1 0,0 1 0,-1-1 0,1 1 0,0-1 0,0 1 0,-1 0 0,1 1 0,0-1 0,0 1 0,1 0 0,-1 0 0,0 0 0,0 0 0,1 0 0,-1 1 0,1 0 0,0 0 0,0 0 0,-3 4 0,1-2 0,1 1 0,1 0 0,-1 0 0,1 0 0,0 0 0,0 1 0,1-1 0,-4 13 0,6-17 0,-1 0 0,1 1 0,0-1 0,0 0 0,0 1 0,0-1 0,0 0 0,1 1 0,-1-1 0,0 0 0,1 1 0,0-1 0,0 0 0,0 0 0,0 0 0,0 0 0,0 0 0,0 0 0,1 0 0,-1 0 0,1 0 0,-1 0 0,1-1 0,0 1 0,-1-1 0,1 1 0,0-1 0,0 0 0,3 2 0,-1-1 0,0 0 0,1 0 0,-1-1 0,0 0 0,0 0 0,1 0 0,-1 0 0,0-1 0,1 1 0,-1-1 0,1 0 0,-1 0 0,0-1 0,1 1 0,-1-1 0,0 0 0,1-1 0,-1 1 0,0 0 0,0-1 0,0 0 0,5-3 0,-6 3 0,0 0 0,0 0 0,-1-1 0,1 1 0,-1-1 0,1 0 0,-1 1 0,0-1 0,0 0 0,0 0 0,0 0 0,-1-1 0,1 1 0,-1 0 0,0-1 0,0 1 0,0-1 0,0 1 0,0-1 0,-1 1 0,0-1 0,0 1 0,0-1 0,0 0 0,0 1 0,-1-1 0,-1-4 0,2 7 0,0 0 0,0 0 0,0 0 0,-1 0 0,1 1 0,0-1 0,-1 0 0,1 0 0,0 0 0,-1 0 0,0 0 0,1 1 0,-1-1 0,1 0 0,-1 1 0,0-1 0,1 0 0,-1 1 0,0-1 0,0 1 0,1-1 0,-1 1 0,0-1 0,0 1 0,0-1 0,0 1 0,0 0 0,0 0 0,0-1 0,0 1 0,1 0 0,-1 0 0,0 0 0,0 0 0,0 0 0,0 0 0,0 0 0,0 1 0,0-1 0,0 0 0,0 0 0,0 1 0,0-1 0,1 1 0,-1-1 0,0 1 0,0-1 0,0 1 0,1-1 0,-2 2 0,-2 0 0,1 0 0,0 1 0,0-1 0,0 1 0,0 0 0,0 0 0,1 0 0,-1 0 0,1 1 0,0-1 0,-2 4 0,3-5 0,1 0 0,-1 0 0,0 0 0,1 1 0,-1-1 0,1 0 0,0 0 0,0 0 0,0 0 0,0 1 0,0-1 0,0 0 0,1 0 0,-1 0 0,1 0 0,0 0 0,-1 1 0,1-1 0,0 0 0,0-1 0,2 4 0,-1-2 0,1-1 0,-1 1 0,1-1 0,0 1 0,0-1 0,0 0 0,0 0 0,0 0 0,1-1 0,-1 1 0,7 1 0,0 0 0,-1-1 0,1 0 0,-1-1 0,1 0 0,0 0 0,-1-1 0,1-1 0,0 1 0,10-3 0,-9 0 0,-8 1 0,0 1 0,0 0 0,0 1 0,0-1 0,0 0 0,0 1 0,0 0 0,0-1 0,0 1 0,1 1 0,2-1 0,-32 18 0,12-11 0,-42 17 0,51-22 0,0 0 0,0-1 0,0 1 0,-1-1 0,1-1 0,0 1 0,-1-1 0,-8 0 0,12 0 0,0-1 0,0 1 0,1-1 0,-1 1 0,0-1 0,0 0 0,0 1 0,1-1 0,-1 0 0,1 0 0,-1 0 0,1-1 0,-1 1 0,1 0 0,-1 0 0,1-1 0,0 1 0,0-1 0,-1-1 0,0 0 0,1 0 0,-1 0 0,1-1 0,0 1 0,0 0 0,0-1 0,1 1 0,-1-1 0,1-6 0,0 5 0,0-1 0,0 1 0,1-1 0,0 1 0,0 0 0,0-1 0,1 1 0,0 0 0,0 0 0,0 0 0,0 0 0,1 0 0,4-5 0,-3 6 0,-1 1 0,1 0 0,0 0 0,1 1 0,-1-1 0,0 1 0,1 0 0,0 0 0,-1 0 0,1 1 0,0 0 0,0 0 0,0 0 0,6 0 0,4 0 0,1 0 0,-1 1 0,20 3 0,-33-3 0,1 0 0,-1 0 0,1 1 0,-1-1 0,0 1 0,1-1 0,-1 1 0,0 0 0,0 0 0,1 0 0,-1 0 0,0 0 0,0 0 0,0 1 0,0-1 0,0 1 0,-1 0 0,1-1 0,0 1 0,-1 0 0,1 0 0,-1 0 0,0 0 0,1 0 0,-1 0 0,0 0 0,0 0 0,1 5 0,-2-3 0,0 0 0,0 0 0,0 0 0,0 0 0,-1-1 0,1 1 0,-1 0 0,0 0 0,-1-1 0,1 1 0,0 0 0,-1-1 0,0 0 0,0 1 0,0-1 0,0 0 0,-5 5 0,3-3 0,-2 0 0,1 0 0,0-1 0,-1 1 0,0-1 0,0-1 0,0 1 0,-1-1 0,1 0 0,-1 0 0,0-1 0,0 0 0,0 0 0,0-1 0,-10 2 0,15-3 0,1 0 0,0 0 0,-1-1 0,1 1 0,-1 0 0,1 0 0,0-1 0,-1 1 0,1-1 0,0 1 0,0-1 0,-1 1 0,1-1 0,0 0 0,0 0 0,0 0 0,0 1 0,0-1 0,0 0 0,0 0 0,0 0 0,0-1 0,-1 0 0,2 0 0,-1 0 0,1 0 0,-1 0 0,1 0 0,0 0 0,-1 0 0,1 0 0,0 0 0,1 0 0,-1 0 0,0 0 0,0 0 0,1 0 0,0-3 0,1-1 0,1 1 0,-1-1 0,1 1 0,0-1 0,0 1 0,0 0 0,1 0 0,0 0 0,8-7 0,-7 8 0,1 1 0,0-1 0,-1 1 0,1 1 0,0-1 0,1 1 0,-1 0 0,0 1 0,0-1 0,1 1 0,10 0 0,-12 1 0,0-1 0,0 1 0,0 1 0,0-1 0,0 1 0,0 0 0,0 0 0,-1 0 0,1 1 0,0 0 0,-1-1 0,1 2 0,-1-1 0,0 0 0,7 6 0,-10-7 0,0 0 0,0 0 0,0 0 0,0 0 0,0 0 0,-1 0 0,1 0 0,0 1 0,-1-1 0,1 0 0,0 0 0,-1 1 0,0-1 0,1 0 0,-1 1 0,0-1 0,1 1 0,-1-1 0,0 0 0,0 1 0,-1 1 0,1 0 0,-1 0 0,0-1 0,0 1 0,0-1 0,0 1 0,0-1 0,-1 1 0,1-1 0,-1 0 0,-2 3 0,-2 2 0,-1-1 0,0 0 0,0 0 0,0-1 0,-14 8 0,12-8 0,0-1 0,0-1 0,-14 5 0,21-7 0,0-1 0,0 1 0,1-1 0,-1 1 0,0-1 0,0 0 0,0 0 0,0 0 0,0 0 0,0 0 0,0 0 0,1 0 0,-1 0 0,0-1 0,0 1 0,0-1 0,0 0 0,1 1 0,-1-1 0,0 0 0,1 0 0,-1 0 0,0 0 0,-2-2 0,4 1 0,-1 1 0,1 0 0,0 0 0,-1 0 0,1 0 0,0 0 0,-1 0 0,1-1 0,0 1 0,0 0 0,0 0 0,0 0 0,0 0 0,0-1 0,1 1 0,-1 0 0,0 0 0,0 0 0,1 0 0,-1 0 0,1 0 0,-1 0 0,1-1 0,0 1 0,-1 1 0,1-1 0,0 0 0,0 0 0,1-1 0,27-23 0,-18 17 0,1 1 0,0 0 0,0 1 0,18-7 0,-27 12 0,0 0 0,0 0 0,0 0 0,0 0 0,1 0 0,-1 1 0,0-1 0,0 1 0,1 0 0,-1 0 0,0 0 0,1 0 0,-1 1 0,0-1 0,0 1 0,0 0 0,1 0 0,-1 0 0,0 0 0,0 1 0,0-1 0,-1 1 0,6 3 0,-8-4 0,1 0 0,0 0 0,-1 0 0,1-1 0,-1 1 0,1 0 0,-1 0 0,1 0 0,-1 0 0,0 0 0,0 0 0,1 0 0,-1 0 0,0 0 0,0 1 0,0-1 0,0 0 0,0 0 0,0 0 0,0 0 0,0 0 0,-1 0 0,1 0 0,0 0 0,-1 0 0,1 0 0,-1 0 0,1 0 0,-1 0 0,1 0 0,-1-1 0,0 1 0,1 0 0,-1 0 0,0 0 0,1-1 0,-1 1 0,0 0 0,-1 0 0,-4 4 0,0 0 0,-1-1 0,-11 7 0,8-5 0,-39 18 0,45-23 0,0 1 0,0-1 0,0 0 0,0 0 0,-1-1 0,1 1 0,0-1 0,0 0 0,0 0 0,-7-1 0,11 1 0,-1 0 0,1 0 0,-1 0 0,1 0 0,-1 0 0,1 0 0,-1 0 0,1 0 0,-1-1 0,1 1 0,-1 0 0,1 0 0,-1 0 0,1-1 0,0 1 0,-1 0 0,1 0 0,-1-1 0,1 1 0,0 0 0,-1-1 0,1 1 0,0-1 0,-1 1 0,1 0 0,0-1 0,0 1 0,0-1 0,-1 1 0,1-2 0,0 1 0,0 1 0,1-1 0,-1 0 0,0 0 0,1 0 0,-1 0 0,1 1 0,-1-1 0,1 0 0,-1 0 0,1 1 0,0-1 0,-1 0 0,1 1 0,1-1 0,29-19 0,-5 10 0,32-11 0,-53 20 0,1-1 0,-1 1 0,1 0 0,-1 0 0,1 1 0,-1 0 0,1 0 0,6 1 0,-11-1 0,-1 0 0,0 0 0,1 0 0,-1 0 0,1 0 0,-1 0 0,1 0 0,-1 0 0,0 1 0,1-1 0,-1 0 0,1 0 0,-1 0 0,0 0 0,1 1 0,-1-1 0,0 0 0,1 1 0,-1-1 0,0 0 0,1 0 0,-1 1 0,0-1 0,0 0 0,1 1 0,-1-1 0,0 1 0,0-1 0,0 0 0,1 1 0,-1-1 0,0 1 0,0-1 0,0 1 0,0-1 0,0 0 0,0 2 0,0-1 0,-1 1 0,0-1 0,1 1 0,-1-1 0,0 0 0,0 1 0,0-1 0,0 0 0,0 1 0,-2 1 0,-32 25 0,34-27 0,-45 25 0,42-24 0,-1 0 0,1 0 0,-1 0 0,0-1 0,0 1 0,0-1 0,-10 1 0,15-2 0,0 0 0,-1 0 0,1 0 0,0 0 0,0 0 0,0-1 0,-1 1 0,1 0 0,0 0 0,0 0 0,0 0 0,0 0 0,-1 0 0,1 0 0,0 0 0,0 0 0,0-1 0,0 1 0,-1 0 0,1 0 0,0 0 0,0 0 0,0 0 0,0-1 0,0 1 0,0 0 0,0 0 0,-1 0 0,1 0 0,0-1 0,0 1 0,0 0 0,0 0 0,0 0 0,0-1 0,0 1 0,0 0 0,0 0 0,0 0 0,0-1 0,0 1 0,0 0 0,0 0 0,0 0 0,0-1 0,1 1 0,-1 0 0,0 0 0,0 0 0,0-1 0,0 1 0,0 0 0,0 0 0,0 0 0,1 0 0,-1 0 0,0-1 0,0 1 0,0 0 0,1 0 0,8-11 0,1 4 0,1 0 0,0 0 0,0 1 0,24-10 0,-31 15 0,-1-1 0,0 1 0,1 0 0,-1 1 0,1-1 0,-1 1 0,1-1 0,-1 1 0,1 0 0,-1 0 0,1 1 0,0-1 0,-1 1 0,1-1 0,-1 1 0,0 0 0,1 1 0,-1-1 0,0 0 0,0 1 0,1 0 0,3 3 0,-6-5 0,-1 1 0,1-1 0,0 1 0,-1 0 0,1-1 0,-1 1 0,1-1 0,-1 1 0,1 0 0,-1-1 0,1 1 0,-1 0 0,0 0 0,1-1 0,-1 1 0,0 0 0,0 0 0,1 0 0,-1-1 0,0 1 0,0 0 0,0 0 0,0 0 0,0 0 0,0-1 0,0 1 0,-1 0 0,1 1 0,-1 0 0,0-1 0,0 1 0,0 0 0,0-1 0,-1 1 0,1-1 0,0 1 0,-1-1 0,1 0 0,-1 0 0,-2 2 0,-3 1 0,0 0 0,0-1 0,0 0 0,0 0 0,-10 2 0,-14-1 0,-1-1 0,1-2 0,-39-3 0,25 1 0,38 1 0,0 0 0,0-1 0,-1 0 0,1 0 0,0 0 0,1-1 0,-1 0 0,0-1 0,0 1 0,-11-8 0,13 7 0,1 0 0,0-1 0,0 1 0,0-1 0,1 0 0,-1-1 0,1 1 0,0 0 0,0-1 0,0 0 0,1 0 0,0 1 0,0-1 0,0-1 0,-1-5 0,1 0 0,0 0 0,0 0 0,1-13 0,-2-16 0,-2 29 0,-1 14 0,-4 21 0,8-15 0,1 0 0,1-1 0,-1 1 0,1 0 0,1 0 0,-1-1 0,1 1 0,1 0 0,0-1 0,4 12 0,-4-15 0,-1-1 0,1 0 0,0 0 0,1 0 0,-1 0 0,1 0 0,0-1 0,0 1 0,0-1 0,0 1 0,1-1 0,-1 0 0,1 0 0,0-1 0,0 1 0,0-1 0,0 0 0,0 0 0,0 0 0,1-1 0,6 2 0,6 1 0,0-2 0,1 0 0,-1-2 0,0 1 0,1-2 0,-1 0 0,30-7 0,-40 6 0,-1 0 0,0 0 0,0-1 0,0 0 0,-1 0 0,1 0 0,-1-1 0,0 0 0,9-7 0,-11 8 0,0 0 0,-1 0 0,1 0 0,-1-1 0,0 1 0,0-1 0,0 1 0,0-1 0,0 0 0,-1 1 0,1-1 0,-1 0 0,0 0 0,-1 0 0,1 0 0,0-5 0,-1 9 0,0-1 0,0 1 0,0 0 0,0-1 0,0 1 0,0 0 0,0-1 0,0 1 0,0 0 0,0-1 0,0 1 0,0 0 0,0-1 0,0 1 0,-1 0 0,1-1 0,0 1 0,0 0 0,0 0 0,0-1 0,-1 1 0,1 0 0,0 0 0,0-1 0,-1 1 0,1 0 0,0 0 0,0-1 0,-1 1 0,1 0 0,0 0 0,0 0 0,-1 0 0,1 0 0,0-1 0,-1 1 0,1 0 0,0 0 0,-1 0 0,-15 7 0,-11 15 0,20-15 0,-1 0 0,1-1 0,-1 0 0,-1 0 0,1-1 0,-1 0 0,-15 6 0,19-9 0,0-1 0,0 0 0,0 1 0,-1-2 0,1 1 0,0-1 0,-1 1 0,1-1 0,0-1 0,-1 1 0,1-1 0,0 0 0,0 0 0,0-1 0,-1 1 0,-4-4 0,-11-7 0,8 4 0,24 16 0,-1-1 0,1 0 0,1-1 0,-1-1 0,1 0 0,0 0 0,0-1 0,25 4 0,-17-5 0,0-1 0,0 0 0,0-2 0,28-2 0,-42 1 0,-1 1 0,1-1 0,-1 0 0,0-1 0,1 1 0,-1-1 0,0 0 0,0 0 0,0 0 0,0-1 0,0 0 0,-1 0 0,1 0 0,-1-1 0,0 1 0,0-1 0,0 0 0,-1 0 0,1 0 0,-1-1 0,0 1 0,0-1 0,0 0 0,-1 0 0,0 0 0,3-9 0,-2-1 0,-3 15 0,0 0 0,0 0 0,0 0 0,0 0 0,0 0 0,0 0 0,0 0 0,0 0 0,0 0 0,0 0 0,0 0 0,0 0 0,0 0 0,0 0 0,0 0 0,0 0 0,-1 0 0,1 0 0,0 0 0,0 0 0,0 0 0,0 0 0,0 0 0,0 0 0,0 0 0,0 0 0,0 0 0,0 0 0,0 0 0,0 0 0,0 0 0,0 0 0,0 0 0,0 0 0,0 0 0,0 0 0,0 0 0,0 0 0,0 0 0,0 0 0,0 0 0,0-1 0,0 1 0,0 0 0,0 0 0,0 0 0,0 0 0,0 0 0,0 0 0,0 0 0,0 0 0,0 0 0,0 0 0,0 0 0,-11 20 0,2-4 0,2-7 0,1-1 0,-1 0 0,-1 0 0,1-1 0,-1 1 0,0-2 0,-1 1 0,0-1 0,0-1 0,0 0 0,-1 0 0,0 0 0,-17 4 0,16-5 0,-1-1 0,1 0 0,-1-1 0,0-1 0,0 1 0,0-2 0,0 0 0,0 0 0,0-1 0,1 0 0,-1-1 0,-13-4 0,19 3 0,0 1 0,0 0 0,1-1 0,-1 0 0,1 0 0,0-1 0,0 0 0,0 0 0,1 0 0,-1 0 0,1-1 0,-4-5 0,-2-3 0,2-2 0,-1 1 0,-5-17 0,6 14 0,6 15 0,2 6 0,2 10 0,0-8 0,0-1 0,1 0 0,-1 1 0,1-1 0,0 0 0,1 0 0,-1-1 0,1 1 0,0-1 0,0 0 0,0 0 0,1 0 0,-1 0 0,1-1 0,0 0 0,6 3 0,-2-2 0,1 0 0,0-1 0,0-1 0,1 1 0,-1-2 0,0 1 0,1-1 0,12-1 0,-1 0 0,-1-1 0,1-1 0,-1-1 0,38-10 0,-51 11 0,0 0 0,-1-1 0,1 0 0,-1 0 0,0-1 0,0 0 0,-1 0 0,1-1 0,-1 0 0,0 0 0,0 0 0,0-1 0,-1 1 0,0-2 0,0 1 0,5-8 0,-4 1 0,-10 20 0,-10 15 0,6-12 0,0 0 0,-1-1 0,0 0 0,0-1 0,0 0 0,-1 0 0,-1-1 0,1 0 0,-1-1 0,0 0 0,-1-1 0,1 0 0,-1-1 0,0 0 0,0-1 0,-1 0 0,1-1 0,0 0 0,-1-1 0,1 0 0,-1-1 0,0-1 0,1 0 0,-1-1 0,1 0 0,0-1 0,0 0 0,0-1 0,0 0 0,-18-10 0,-40-21 0,69 36 0,6 4 0,13 7 0,-4-8 0,0 0 0,0 0 0,1-2 0,28 2 0,63-5 0,-52 0 0,-41 1 0,72-4 0,-75 3 0,-1-1 0,1 0 0,-1 0 0,0-1 0,1-1 0,12-5 0,-126 46 0,82-30 0,-28 6 0,-1-1 0,41-9 0,-1-1 0,0-1 0,1 0 0,-1-1 0,0 1 0,0-2 0,0 0 0,1 0 0,-1-1 0,1 0 0,-1-1 0,1 0 0,0-1 0,0 0 0,0-1 0,0 0 0,1 0 0,0-1 0,-12-9 0,29 15 0,7 4 0,-5 1 0,0-1 0,0 0 0,0 0 0,1-1 0,-1-1 0,1 0 0,21 1 0,-11-3 0,-1-1 0,0-1 0,28-6 0,-46 7 0,27-4 0,0-1 0,-1-2 0,34-14 0,-61 22 0,0-1 0,-1 1 0,1-1 0,0 1 0,0-1 0,0 1 0,0 0 0,0-1 0,0 1 0,0 0 0,0 0 0,0 0 0,0 0 0,0 0 0,0 0 0,1 0 0,-9 10 0,-23 15 0,20-19 0,-1-1 0,0 0 0,0 0 0,0-2 0,-20 5 0,-1 1 0,18-6 0,-1 0 0,-17 1 0,19-3 0,1 1 0,0 0 0,-15 5 0,15 0 0,12-7 0,0 1 0,0-1 0,0 0 0,0 0 0,0 1 0,0-1 0,0 0 0,0 0 0,0 1 0,0-1 0,0 0 0,0 0 0,0 1 0,1-1 0,-1 0 0,0 0 0,0 0 0,0 1 0,0-1 0,0 0 0,1 0 0,-1 0 0,0 1 0,0-1 0,0 0 0,1 0 0,-1 0 0,0 0 0,0 0 0,0 0 0,1 1 0,1 0 0,1 0 0,-1 0 0,1-1 0,-1 1 0,1 0 0,-1-1 0,1 0 0,2 1 0,8-2 0,0 0 0,-1-1 0,22-6 0,19-3 0,7 2 0,60-17 0,-117 25 0,-1 1 0,1-1 0,0 1 0,0-1 0,0 1 0,-1 0 0,6 0 0,-7 0 0,-1 0 0,0 0 0,0 0 0,0 1 0,0-1 0,0 0 0,0 0 0,0 0 0,0 0 0,0 0 0,0 0 0,0 0 0,1 0 0,-1 0 0,0 0 0,0 0 0,0 0 0,0 0 0,0 1 0,0-1 0,0 0 0,0 0 0,0 0 0,0 0 0,0 0 0,0 0 0,0 0 0,0 0 0,0 1 0,0-1 0,0 0 0,0 0 0,0 0 0,0 0 0,0 0 0,0 0 0,0 0 0,0 0 0,0 0 0,0 1 0,0-1 0,0 0 0,0 0 0,-1 0 0,1 0 0,0 0 0,0 0 0,0 0 0,0 0 0,0 0 0,0 0 0,0 0 0,0 0 0,0 0 0,0 0 0,0 1 0,-1-1 0,-13 8 0,-1-2 0,0-1 0,-28 6 0,-4 1 0,30-7 0,0-1 0,0 0 0,-1-1 0,1-1 0,-31-1 0,40-1 0,0 0 0,0-1 0,0 0 0,0-1 0,1 0 0,-1 0 0,1 0 0,-1-1 0,1 0 0,0-1 0,0 0 0,0 0 0,0 0 0,-9-9 0,26 15 0,1 0 0,0-1 0,0 0 0,0 0 0,-1-1 0,13-2 0,-8-1 0,-1 0 0,1-1 0,-1-1 0,0 0 0,0-1 0,-1 0 0,1-1 0,18-14 0,-30 20 0,-1 0 0,1 0 0,-1 0 0,1 0 0,-1 0 0,0 0 0,0-1 0,1 1 0,-1 0 0,0-1 0,0 1 0,0-1 0,0 1 0,-1-1 0,1 0 0,0 1 0,-1-1 0,1 0 0,-1 0 0,1 1 0,-1-1 0,0 0 0,0 0 0,0 1 0,0-1 0,0 0 0,0 0 0,0 0 0,-1 1 0,1-1 0,-1 0 0,1 1 0,-1-1 0,0 0 0,1 1 0,-1-1 0,0 0 0,-1-1 0,-5-6 0,-1 0 0,0 0 0,0 1 0,-19-15 0,5 4 0,12 8 0,1 0 0,0 0 0,1-1 0,1 0 0,-10-20 0,-10-16 0,25 45 0,-1-1 0,1 1 0,-1 0 0,0 0 0,0 0 0,0 0 0,0 1 0,-1-1 0,1 1 0,-1 0 0,1 0 0,-1 0 0,0 0 0,0 1 0,0 0 0,0-1 0,0 1 0,0 1 0,0-1 0,0 1 0,0-1 0,-1 1 0,1 0 0,0 1 0,-7 0 0,2 1 0,1 0 0,0 0 0,0 1 0,0 0 0,0 0 0,0 1 0,1 0 0,-1 0 0,1 1 0,0 0 0,-10 9 0,8-5 0,1 0 0,0 1 0,1 0 0,0 0 0,1 1 0,0-1 0,0 2 0,1-1 0,1 0 0,0 1 0,-4 18 0,7-22 0,-1 0 0,1-1 0,0 1 0,1 0 0,0 0 0,0 0 0,1 0 0,0 0 0,1 0 0,-1 0 0,1 0 0,1-1 0,0 1 0,0-1 0,0 0 0,1 0 0,0 0 0,8 11 0,-6-12 23,0 0 0,0-1 0,0 0-1,1 0 1,0 0 0,0-1 0,0 0-1,1 0 1,-1-1 0,1 0 0,0 0-1,0-1 1,0 0 0,10 1 0,10 1-592,1-2 0,46-2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42.696"/>
    </inkml:context>
    <inkml:brush xml:id="br0">
      <inkml:brushProperty name="width" value="0.05" units="cm"/>
      <inkml:brushProperty name="height" value="0.05" units="cm"/>
      <inkml:brushProperty name="color" value="#E71224"/>
    </inkml:brush>
  </inkml:definitions>
  <inkml:trace contextRef="#ctx0" brushRef="#br0">356 60 24575,'-4'0'0,"1"1"0,-1-1 0,0 1 0,1 0 0,-1 1 0,1-1 0,-1 1 0,1-1 0,0 1 0,0 0 0,-1 0 0,1 0 0,0 1 0,1-1 0,-1 1 0,0-1 0,-2 5 0,5-6 0,-1-1 0,1 0 0,0 1 0,0-1 0,0 1 0,-1-1 0,1 0 0,0 1 0,0-1 0,0 1 0,0-1 0,0 1 0,0-1 0,0 0 0,0 1 0,0-1 0,0 1 0,0-1 0,0 1 0,0-1 0,0 0 0,1 1 0,-1-1 0,0 1 0,0-1 0,0 0 0,1 1 0,-1-1 0,0 0 0,0 1 0,1-1 0,-1 0 0,0 1 0,1-1 0,-1 0 0,0 1 0,1-1 0,-1 0 0,0 0 0,1 0 0,-1 1 0,1-1 0,-1 0 0,0 0 0,1 0 0,-1 0 0,1 0 0,-1 0 0,1 0 0,-1 0 0,0 0 0,1 0 0,-1 0 0,1 0 0,-1 0 0,1 0 0,2 0 0,-1-1 0,1 1 0,-1-1 0,1 1 0,-1-1 0,0 0 0,1 1 0,-1-1 0,3-2 0,-4 2 0,15-12 0,-15 13 0,-1-1 0,1 1 0,-1 0 0,1-1 0,-1 1 0,0-1 0,1 1 0,-1-1 0,0 1 0,1-1 0,-1 1 0,0-1 0,0 1 0,1-1 0,-1 0 0,0 1 0,0-1 0,0 1 0,0-1 0,0 0 0,0 1 0,0-1 0,0 1 0,0-1 0,0 0 0,0 1 0,0-2 0,-2 2 0,0-1 0,0 1 0,0 0 0,1 0 0,-1 0 0,0 0 0,0 0 0,0 0 0,1 0 0,-1 1 0,0-1 0,0 0 0,1 1 0,-4 1 0,-1 0 0,-137 38 0,109-31 0,26-6 0,1-1 0,-1 0 0,1 0 0,-1-1 0,0 0 0,0 0 0,-9-1 0,36 3 0,1-1 0,-1-1 0,1-1 0,-1-1 0,35-5 0,-31 0 0,43-12 0,-60 16 0,-1 0 0,0 0 0,0-1 0,0 1 0,0-1 0,-1 0 0,1-1 0,-1 1 0,6-6 0,-10 9 0,0 0 0,0 0 0,0 0 0,-1 0 0,1 1 0,0-1 0,0 0 0,0 0 0,0 0 0,0 0 0,0 0 0,0 0 0,0 0 0,0 0 0,0 0 0,0 0 0,0 0 0,0 0 0,0 0 0,0-1 0,-1 1 0,1 0 0,0 0 0,0 0 0,0 0 0,0 0 0,0 0 0,0 0 0,0 0 0,0 0 0,0 0 0,0 0 0,0 0 0,0 0 0,0 0 0,0 0 0,0 0 0,0 0 0,0 0 0,0 0 0,0 0 0,0 0 0,0 0 0,0-1 0,0 1 0,0 0 0,0 0 0,0 0 0,0 0 0,0 0 0,0 0 0,0 0 0,0 0 0,0 0 0,0 0 0,0 0 0,0 0 0,0 0 0,0 0 0,0 0 0,0-1 0,0 1 0,0 0 0,0 0 0,0 0 0,0 0 0,-10 2 0,-11 5 0,-1 5 0,-1-1 0,0-2 0,-1 0 0,1-1 0,-35 5 0,122-13 0,-40 2 0,1-2 0,37-4 0,-56 3 0,-1 0 0,1 0 0,-1 0 0,0-1 0,1 1 0,-1-2 0,0 1 0,0 0 0,0-1 0,0 0 0,0 0 0,-1 0 0,1-1 0,-1 0 0,0 0 0,6-6 0,-10 9 0,1 1 0,-1-1 0,1 0 0,-1 1 0,0-1 0,1 1 0,-1-1 0,1 0 0,-1 1 0,0-1 0,0 0 0,1 1 0,-1-1 0,0 0 0,0 1 0,0-1 0,0 0 0,0 0 0,0 1 0,0-1 0,0 0 0,0 0 0,0 1 0,-1-2 0,1 2 0,-1-1 0,1 1 0,-1 0 0,0 0 0,1 0 0,-1 0 0,0 0 0,1-1 0,-1 1 0,1 0 0,-1 0 0,0 1 0,1-1 0,-1 0 0,0 0 0,1 0 0,-1 0 0,0 0 0,1 1 0,-1-1 0,1 0 0,-1 1 0,1-1 0,-1 0 0,1 1 0,-2 0 0,-25 16 0,-2-2 0,1-1 0,-2-1 0,0-1 0,-47 11 0,133-34 0,130-32 0,-181 40 0,-13 5 0,-16 4 0,-101 26 0,61-16 0,134-14 0,-65-2 0,0-1 0,0 1 0,0-1 0,0 0 0,0-1 0,0 1 0,-1-1 0,1 0 0,0 0 0,-1 0 0,0-1 0,1 1 0,-1-1 0,0 0 0,6-7 0,-9 10 0,-1 0 0,0 0 0,0 0 0,0 0 0,0 0 0,0 0 0,0-1 0,0 1 0,0 0 0,0 0 0,0 0 0,0 0 0,0 0 0,0 0 0,0 0 0,0-1 0,0 1 0,0 0 0,0 0 0,0 0 0,0 0 0,0 0 0,0 0 0,0 0 0,0-1 0,0 1 0,0 0 0,0 0 0,0 0 0,0 0 0,0 0 0,0 0 0,0 0 0,0-1 0,0 1 0,0 0 0,0 0 0,0 0 0,0 0 0,-1 0 0,1 0 0,0 0 0,0 0 0,0 0 0,0 0 0,0 0 0,0 0 0,-10-2 0,-14 4 0,19-1 0,-130 18 0,125-19 0,-6 2 0,13 0 0,9 1 0,2-2 0,-1 1 0,1-1 0,0-1 0,0 1 0,0-1 0,0-1 0,-1 1 0,1-1 0,0-1 0,-1 0 0,1 0 0,0 0 0,-1-1 0,0 0 0,0 0 0,0-1 0,0 0 0,0 0 0,-1 0 0,7-7 0,-13 10 0,1 0 0,0 1 0,0-1 0,0-1 0,-1 1 0,1 0 0,0 0 0,-1 0 0,1 0 0,-1 0 0,1-1 0,-1 1 0,0 0 0,1 0 0,-1-1 0,0 1 0,0 0 0,0-1 0,0 1 0,0 0 0,0 0 0,-1-3 0,0 2 0,0 0 0,0 0 0,0-1 0,0 1 0,-1 0 0,1 0 0,0 0 0,-1 1 0,0-1 0,1 0 0,-4-2 0,0 0 0,-1 0 0,1 1 0,-1-1 0,0 1 0,0 0 0,0 1 0,0-1 0,-8-1 0,8 3 0,0 1 0,0 0 0,0 0 0,0 0 0,0 0 0,0 1 0,0 0 0,0 0 0,0 1 0,-8 3 0,10-3 0,0-1 0,0 1 0,0 0 0,0 0 0,1 0 0,-1 1 0,1-1 0,0 1 0,0 0 0,0 0 0,0 0 0,0 0 0,0 1 0,1-1 0,-4 6 0,6-8 0,-1 0 0,1 0 0,-1 0 0,1 0 0,-1 0 0,1 0 0,-1 0 0,1 0 0,0 1 0,0-1 0,0 0 0,-1 0 0,1 0 0,0 0 0,0 0 0,1 0 0,-1 0 0,0 1 0,0-1 0,0 0 0,1 0 0,-1 0 0,1 0 0,-1 0 0,1 0 0,-1 0 0,1 0 0,-1 0 0,1 0 0,0 0 0,-1-1 0,1 1 0,0 0 0,0 0 0,0-1 0,0 1 0,0 0 0,0-1 0,0 1 0,0-1 0,0 1 0,0-1 0,0 0 0,0 1 0,0-1 0,0 0 0,0 0 0,0 0 0,2 0 0,3 1 0,0-1 0,0 0 0,0 0 0,0 0 0,1-1 0,-1 0 0,10-3 0,-13 3 0,0-1 0,0 1 0,0-1 0,0 1 0,0-1 0,0 0 0,-1 0 0,1-1 0,-1 1 0,1 0 0,-1-1 0,2-3 0,-3 6 0,-1-1 0,1 0 0,-1 0 0,1 0 0,-1 0 0,1 0 0,-1 0 0,0 0 0,0 1 0,0-1 0,1 0 0,-1 0 0,0 0 0,0 0 0,0 0 0,0 0 0,-1 0 0,1 0 0,0 0 0,0 0 0,0 0 0,-1 0 0,1 0 0,-1 0 0,1 0 0,-1 0 0,1 1 0,-1-1 0,1 0 0,-1 0 0,0 0 0,1 1 0,-1-1 0,0 0 0,1 1 0,-1-1 0,0 1 0,0-1 0,0 1 0,0-1 0,0 1 0,0 0 0,0-1 0,-1 1 0,-5-3 0,0 1 0,0 0 0,0 0 0,-1 1 0,1 0 0,0 0 0,-1 1 0,-10 0 0,14 0 0,0 0 0,0 1 0,1-1 0,-1 1 0,0 0 0,0 0 0,0 0 0,1 1 0,-1 0 0,0-1 0,1 1 0,0 0 0,-1 0 0,1 1 0,0-1 0,0 1 0,-4 4 0,6-6 0,1-1 0,-1 1 0,0 0 0,0 0 0,1 0 0,-1 0 0,0 0 0,1 0 0,-1 0 0,1 0 0,-1 0 0,1 0 0,0 0 0,0 0 0,-1 0 0,1 0 0,0 0 0,0 0 0,0 1 0,0-1 0,0 0 0,0 0 0,0 0 0,0 0 0,1 0 0,-1 0 0,0 0 0,1 0 0,-1 0 0,1 1 0,-1-2 0,1 1 0,-1 0 0,1 0 0,0 0 0,-1 0 0,1 0 0,0 0 0,0-1 0,0 1 0,0 0 0,0-1 0,0 1 0,0 0 0,0-1 0,0 1 0,0-1 0,2 1 0,1 0 0,1 1 0,0-1 0,0 0 0,-1 0 0,1 0 0,0-1 0,0 0 0,0 0 0,0 0 0,5-2 0,-5 2 0,0-1 0,-1-1 0,1 1 0,-1-1 0,1 1 0,-1-1 0,8-5 0,-10 6 0,-1 0 0,0 0 0,0 0 0,0-1 0,0 1 0,0 0 0,0 0 0,-1 0 0,1-1 0,0 1 0,0-1 0,-1 1 0,1 0 0,-1-1 0,0 1 0,1-1 0,-1 1 0,0-1 0,0 1 0,0-1 0,0 1 0,0-1 0,0 1 0,0-1 0,0 1 0,-1-1 0,1 1 0,-1-1 0,0-1 0,-1-2 0,0 0 0,-1 0 0,1 1 0,-1-1 0,0 1 0,0-1 0,-1 1 0,1 0 0,-1 0 0,0 1 0,0-1 0,0 1 0,-1 0 0,1 0 0,-1 0 0,-6-2 0,8 3 0,-1 1 0,1-1 0,-1 1 0,1 0 0,-1 0 0,1 1 0,-1-1 0,0 1 0,1 0 0,-1 0 0,0 0 0,1 0 0,-1 0 0,1 1 0,-1 0 0,0 0 0,1 0 0,0 0 0,-1 0 0,1 1 0,0 0 0,-1-1 0,1 1 0,0 0 0,-3 3 0,5-4 0,-1 1 0,1-1 0,-1 0 0,1 1 0,0-1 0,0 1 0,0-1 0,0 1 0,0 0 0,0-1 0,0 1 0,0 0 0,0 0 0,1 0 0,-1 0 0,1 0 0,0-1 0,-1 1 0,1 0 0,0 0 0,0 0 0,0 0 0,0 0 0,1 0 0,-1 0 0,0 0 0,1 0 0,0 0 0,-1-1 0,1 1 0,0 0 0,0 0 0,0-1 0,1 3 0,0-1 0,0-1 0,0 0 0,0 1 0,1-1 0,-1 0 0,1 0 0,-1-1 0,1 1 0,0 0 0,-1-1 0,1 0 0,0 1 0,0-1 0,0 0 0,0-1 0,0 1 0,0 0 0,0-1 0,0 0 0,1 1 0,2-2 0,-3 1 0,1-1 0,-1 1 0,0-1 0,0 0 0,0-1 0,0 1 0,0 0 0,0-1 0,0 0 0,0 1 0,0-1 0,-1 0 0,1-1 0,-1 1 0,1 0 0,1-4 0,-2 5 0,-1 0 0,-1-1 0,1 1 0,0-1 0,0 1 0,0-1 0,-1 1 0,1-1 0,-1 0 0,1 1 0,-1-1 0,0 0 0,1 1 0,-1-1 0,0 0 0,0 1 0,0-1 0,0 0 0,-1 1 0,1-1 0,0 0 0,-1 1 0,1-1 0,-1 1 0,1-1 0,-1 1 0,0-1 0,0 1 0,0-1 0,0 1 0,0-1 0,0 1 0,-2-2 0,2 2 0,-1-1 0,1 1 0,-1 0 0,1 0 0,-1 0 0,1 0 0,-1 0 0,0 1 0,0-1 0,1 0 0,-1 1 0,0-1 0,0 1 0,0 0 0,1 0 0,-1-1 0,-3 1 0,0 1 0,1-1 0,0 1 0,0 0 0,0 0 0,0 1 0,0-1 0,-6 4 0,2-1 0,1 0 0,0 1 0,0 0 0,1 0 0,-1 0 0,1 1 0,-8 10 0,12-15 0,1 1 0,0-1 0,0 1 0,0-1 0,0 1 0,0 0 0,1-1 0,-1 1 0,0 0 0,1 0 0,-1-1 0,1 1 0,0 0 0,-1 0 0,1 0 0,0-1 0,0 1 0,0 0 0,0 0 0,1 0 0,-1 0 0,1-1 0,-1 1 0,1 0 0,-1 0 0,1-1 0,0 1 0,0 0 0,0-1 0,0 1 0,0-1 0,0 1 0,0-1 0,0 1 0,1-1 0,-1 0 0,0 0 0,1 0 0,-1 0 0,1 0 0,3 2 0,4 2 0,0-1 0,0 0 0,0 0 0,0-1 0,1 0 0,18 3 0,-17-5 0,-1 0 0,1-1 0,0 0 0,-1 0 0,1-1 0,-1 0 0,20-6 0,-24 6 0,-1-1 0,0 0 0,0 0 0,0 0 0,0-1 0,0 0 0,0 0 0,-1 0 0,1-1 0,-1 1 0,0-1 0,0 0 0,0 0 0,-1-1 0,1 1 0,3-8 0,-7 12 0,0 0 0,0 0 0,0 0 0,0 0 0,0 0 0,1-1 0,-1 1 0,0 0 0,0 0 0,0 0 0,0 0 0,0 0 0,0 0 0,0 0 0,0 0 0,0 0 0,0-1 0,0 1 0,0 0 0,0 0 0,0 0 0,0 0 0,0 0 0,0 0 0,0 0 0,0 0 0,0-1 0,0 1 0,0 0 0,0 0 0,0 0 0,0 0 0,-1 0 0,1 0 0,0 0 0,0 0 0,0 0 0,0 0 0,0-1 0,0 1 0,0 0 0,0 0 0,0 0 0,0 0 0,0 0 0,-1 0 0,1 0 0,0 0 0,0 0 0,0 0 0,0 0 0,0 0 0,0 0 0,0 0 0,0 0 0,-1 0 0,1 0 0,-10 2 0,-11 7 0,-50 26 0,64-32 0,-1 0 0,1 0 0,-1-1 0,0 0 0,0 0 0,0-1 0,-11 1 0,18-2 0,0 0 0,1 0 0,-1 0 0,0 0 0,1 0 0,-1 0 0,0 0 0,1 0 0,-1-1 0,0 1 0,1 0 0,-1 0 0,0 0 0,1-1 0,-1 1 0,1 0 0,-1-1 0,1 1 0,-1-1 0,1 1 0,-1-1 0,1 1 0,-1-1 0,1 1 0,-1-1 0,1 1 0,0-1 0,-1 0 0,1-1 0,0 1 0,0 0 0,0-1 0,0 1 0,0 0 0,0-1 0,0 1 0,0 0 0,1-1 0,-1 1 0,1 0 0,-1 0 0,2-2 0,3-7 0,1 1 0,12-17 0,-13 20 0,0 0 0,0 1 0,0 0 0,1 0 0,0 0 0,0 1 0,0-1 0,0 1 0,0 1 0,1-1 0,0 1 0,0 1 0,0-1 0,0 1 0,8-1 0,-10 1 0,0 1 0,1 0 0,-1 1 0,0-1 0,1 1 0,-1 0 0,1 0 0,-1 1 0,0 0 0,1 0 0,-1 0 0,0 0 0,1 1 0,-1 0 0,0 0 0,0 1 0,-1-1 0,1 1 0,7 5 0,-11-7 0,0 0 0,0 0 0,0 0 0,-1 0 0,1 0 0,0 0 0,0 0 0,-1 0 0,1 0 0,-1 0 0,1 0 0,-1 0 0,1 1 0,-1-1 0,0 0 0,1 0 0,-1 1 0,0-1 0,0 0 0,0 0 0,0 1 0,0 0 0,-1 0 0,0 0 0,1 1 0,-1-1 0,0 0 0,0 0 0,0-1 0,0 1 0,-1 0 0,1 0 0,-1 0 0,-2 2 0,-4 3 0,0-1 0,-1 1 0,-18 9 0,25-15 0,-46 22 0,45-22 0,1 0 0,-1 0 0,0 0 0,1 0 0,-1-1 0,0 1 0,1-1 0,-1 0 0,0 0 0,0 0 0,0 0 0,1 0 0,-1-1 0,0 1 0,1-1 0,-6-1 0,8 1 0,-1 1 0,1-1 0,-1 1 0,1-1 0,-1 1 0,1-1 0,0 0 0,-1 1 0,1-1 0,0 0 0,-1 1 0,1-1 0,0 0 0,0 1 0,0-1 0,-1 0 0,1 0 0,0 1 0,0-1 0,0 0 0,0 0 0,0 1 0,1-1 0,-1 0 0,0 0 0,0 1 0,0-1 0,1 0 0,-1 1 0,0-1 0,1 0 0,-1 1 0,0-1 0,1 1 0,-1-1 0,2-1 0,18-21 0,-9 16 0,0 0 0,1 1 0,-1 1 0,1 0 0,19-5 0,-30 10 0,0-1 0,1 1 0,-1-1 0,1 1 0,-1 0 0,1 0 0,-1-1 0,1 1 0,-1 0 0,1 1 0,0-1 0,-1 0 0,1 0 0,-1 1 0,3 0 0,-3-1 0,-1 1 0,1-1 0,-1 1 0,1-1 0,-1 1 0,1-1 0,-1 1 0,1-1 0,-1 1 0,0 0 0,1-1 0,-1 1 0,0 0 0,1-1 0,-1 1 0,0 0 0,0-1 0,0 1 0,0 0 0,0-1 0,0 1 0,0 0 0,0 1 0,0 1 0,-1 1 0,0 0 0,0 0 0,-1-1 0,1 1 0,0-1 0,-1 1 0,0-1 0,0 0 0,-4 6 0,0-3 0,0 0 0,0 0 0,-1 0 0,0-1 0,-14 8 0,17-10 0,-1 0 0,1-1 0,-1 0 0,0 0 0,0 0 0,0-1 0,0 1 0,0-1 0,0 0 0,-8 0 0,12-1 0,0 0 0,1 0 0,-1 0 0,1 0 0,-1 0 0,1 0 0,-1 0 0,1-1 0,-1 1 0,1 0 0,-1 0 0,1 0 0,-1 0 0,1-1 0,0 1 0,-1 0 0,1-1 0,-1 1 0,1 0 0,-1-1 0,1 1 0,0 0 0,-1-1 0,1 1 0,0-1 0,0 1 0,-1-1 0,1 1 0,0-1 0,-1-1 0,1 1 0,0 0 0,1 0 0,-1 0 0,0 0 0,0 0 0,0 0 0,1 0 0,-1-1 0,1 1 0,-1 0 0,0 0 0,2-1 0,0-2 0,1 0 0,0 0 0,0 0 0,0 0 0,6-4 0,-5 5 0,1 0 0,-1 0 0,1 1 0,-1-1 0,11-2 0,-14 4 0,1 0 0,0 1 0,0-1 0,0 1 0,0 0 0,-1 0 0,1-1 0,0 1 0,0 0 0,0 0 0,0 1 0,0-1 0,0 0 0,0 1 0,-1-1 0,1 1 0,0-1 0,3 3 0,-5-3 0,0 0 0,0 1 0,0-1 0,1 1 0,-1-1 0,0 0 0,0 1 0,0-1 0,0 1 0,0-1 0,0 1 0,0-1 0,0 0 0,0 1 0,0-1 0,0 1 0,0-1 0,0 1 0,0-1 0,0 0 0,0 1 0,0-1 0,-1 1 0,1-1 0,0 0 0,0 1 0,-1-1 0,1 1 0,0-1 0,0 0 0,-1 0 0,1 1 0,0-1 0,-1 0 0,1 1 0,-1-1 0,-13 12 0,9-9 0,0 0 0,-1-1 0,0 1 0,1-1 0,-1 0 0,0-1 0,0 1 0,-12 0 0,-48-2 0,53-1 0,32 2 0,13 1 0,35-2 0,-59 0 0,1-1 0,0 0 0,-1 0 0,1-1 0,-1 0 0,0-1 0,0 1 0,0-2 0,15-7 0,-12 1 0,-17 8 0,-22 10 0,7 4 0,-1-2 0,-1 0 0,0-2 0,0 0 0,-38 6 0,74-21 0,15-3 0,34-1 0,-36 8 0,28-9 0,-34 8 0,25-9 0,-44 12 0,1 0 0,0 1 0,-1-1 0,1 0 0,0 0 0,-1 0 0,1 0 0,-1-1 0,0 1 0,1 0 0,-1-1 0,0 1 0,0-1 0,0 1 0,0-1 0,0 1 0,0-1 0,0 0 0,0 0 0,0-1 0,-1 2 0,0 1 0,0 0 0,0 0 0,0-1 0,0 1 0,0 0 0,0-1 0,0 1 0,0 0 0,0-1 0,0 1 0,0 0 0,0 0 0,0-1 0,0 1 0,0 0 0,0-1 0,-1 1 0,1 0 0,0 0 0,0-1 0,0 1 0,0 0 0,-1 0 0,1-1 0,0 1 0,0 0 0,0 0 0,-1 0 0,1-1 0,0 1 0,0 0 0,-1 0 0,-12-1 0,-13 8 0,-16 18 0,35-20 0,-1 0 0,1-1 0,-1 0 0,0 0 0,-13 4 0,-20 1 0,53-10 0,1 0 0,17 2 0,44 0 0,-68-2 0,0 1 0,-1-1 0,1 0 0,-1 0 0,1-1 0,-1 0 0,1 0 0,-1 0 0,10-6 0,-13 4 0,-8 2 0,-10 2 0,-4 6 0,0-1 0,0-1 0,-1-1 0,1-1 0,-1 0 0,-36-3 0,39 0 0,14 1 0,15-4 0,31-8 0,-34 11 0,0-1 0,-1 0 0,1 0 0,0-1 0,-1 0 0,1 0 0,-1-1 0,0 0 0,7-5 0,-13 8 0,-1 1 0,1-1 0,-1 1 0,1 0 0,-1-1 0,1 1 0,-1-1 0,0 1 0,1-1 0,-1 0 0,0 1 0,1-1 0,-1 1 0,0-1 0,0 0 0,1 1 0,-1-1 0,0 0 0,0 1 0,0-1 0,0 0 0,0 1 0,0-1 0,0 0 0,0 1 0,0-1 0,0 1 0,0-1 0,-1 0 0,1 1 0,0-2 0,-2 0 0,1 1 0,0-1 0,0 1 0,-1-1 0,1 1 0,-1 0 0,1-1 0,-1 1 0,0 0 0,-3-1 0,-4-3 0,-1 1 0,0 0 0,-12-3 0,10 4 0,-1 1 0,0 0 0,0 0 0,-25 1 0,35 1 0,-1 0 0,1 0 0,-1 1 0,1-1 0,-1 1 0,1 0 0,-1 0 0,1 0 0,0 0 0,-1 1 0,1-1 0,0 1 0,0 0 0,0 0 0,0 0 0,1 0 0,-1 0 0,0 1 0,1-1 0,-1 1 0,1 0 0,-3 5 0,4-7 0,0 1 0,1-1 0,-1 1 0,1 0 0,-1-1 0,1 1 0,0 0 0,0-1 0,0 1 0,0 0 0,0-1 0,0 1 0,0 0 0,0-1 0,1 1 0,-1 0 0,1-1 0,-1 1 0,1-1 0,0 1 0,-1 0 0,1-1 0,0 0 0,0 1 0,0-1 0,0 1 0,0-1 0,1 0 0,-1 0 0,0 0 0,1 0 0,-1 0 0,0 0 0,1 0 0,-1 0 0,1 0 0,1 0 0,2 1 0,0 0 0,0 0 0,1 0 0,-1 0 0,0-1 0,1 0 0,-1 0 0,1-1 0,-1 1 0,8-1 0,-7-1 0,-1 0 0,1 0 0,-1-1 0,1 1 0,-1-1 0,0 0 0,0-1 0,1 1 0,-2-1 0,1 0 0,0 0 0,-1-1 0,1 1 0,-1-1 0,4-5 0,-6 7 0,-1 0 0,1 0 0,-1 0 0,0-1 0,1 1 0,-1 0 0,0-1 0,-1 1 0,1-1 0,0 1 0,-1-1 0,1 0 0,-1 1 0,0-1 0,0 1 0,0-1 0,0 0 0,-1 1 0,1-1 0,-1 1 0,1-1 0,-1 1 0,0-1 0,0 1 0,0-1 0,0 1 0,0 0 0,-1 0 0,1 0 0,-1-1 0,1 1 0,-1 1 0,0-1 0,-3-2 0,1 0 0,0 0 0,-1 1 0,1-1 0,-1 1 0,0 0 0,0 1 0,0-1 0,0 1 0,-1 0 0,1 1 0,-1-1 0,1 1 0,-1 0 0,0 0 0,1 1 0,-9-1 0,10 1 0,-1 1 0,1-1 0,0 0 0,-1 1 0,1 0 0,0 0 0,-1 1 0,1-1 0,0 1 0,0 0 0,0 0 0,0 0 0,0 0 0,1 1 0,-1 0 0,1-1 0,-1 1 0,1 0 0,0 1 0,0-1 0,-3 6 0,5-8 0,0 1 0,0-1 0,1 0 0,-1 1 0,1-1 0,-1 1 0,1-1 0,-1 1 0,1-1 0,0 1 0,0 0 0,-1-1 0,1 1 0,0-1 0,1 1 0,-1-1 0,0 1 0,0-1 0,1 1 0,-1 0 0,1-1 0,-1 0 0,1 1 0,0-1 0,-1 1 0,1-1 0,0 0 0,0 1 0,0-1 0,0 0 0,0 0 0,0 0 0,0 0 0,1 0 0,-1 0 0,0 0 0,1 0 0,-1 0 0,0-1 0,1 1 0,2 0 0,1 1 0,-1 0 0,1 0 0,1 0 0,-1-1 0,0 0 0,0 0 0,0-1 0,1 1 0,-1-1 0,0 0 0,8-1 0,-10 0 0,0 0 0,0 0 0,0 0 0,0-1 0,0 1 0,0-1 0,0 1 0,-1-1 0,1 0 0,-1 0 0,1 0 0,-1-1 0,3-3 0,-4 6 0,0-1 0,-1 0 0,1 0 0,-1 0 0,1 0 0,-1 0 0,1-1 0,-1 1 0,0 0 0,1 0 0,-1 0 0,0 0 0,0 0 0,0 0 0,0-1 0,0 1 0,0 0 0,0 0 0,0 0 0,-1 0 0,1 0 0,0 0 0,-1-1 0,1 1 0,-1 0 0,1 0 0,-1 0 0,1 0 0,-1 0 0,0 0 0,1 1 0,-1-1 0,0 0 0,0 0 0,0 0 0,0 1 0,1-1 0,-1 0 0,0 1 0,-2-2 0,-4-1 0,1 0 0,-1 0 0,0 1 0,0-1 0,0 1 0,0 1 0,0 0 0,0 0 0,-11 0 0,5 0 0,0 1 0,0 1 0,0 0 0,-18 5 0,26-5 0,1 1 0,-1-1 0,1 1 0,-1 1 0,1-1 0,0 0 0,0 1 0,0 0 0,0 0 0,1 0 0,-7 7 0,9-8 0,0-1 0,0 0 0,0 1 0,0-1 0,0 1 0,0-1 0,0 1 0,1-1 0,-1 1 0,0 0 0,1-1 0,0 1 0,-1 0 0,1 0 0,0-1 0,0 1 0,0 0 0,0 0 0,0-1 0,0 1 0,0 0 0,1 0 0,-1-1 0,1 1 0,-1 0 0,1-1 0,-1 1 0,1-1 0,0 1 0,0-1 0,0 1 0,0-1 0,0 1 0,0-1 0,2 2 0,0-1 0,0 1 0,1-1 0,-1 0 0,1 0 0,-1 0 0,1 0 0,-1-1 0,1 0 0,0 1 0,0-1 0,0-1 0,0 1 0,-1 0 0,1-1 0,0 0 0,0 0 0,0 0 0,0-1 0,0 1 0,0-1 0,0 0 0,5-1 0,-7 1 0,1 0 0,-1 0 0,0 0 0,1 0 0,-1 0 0,0 0 0,0 0 0,0-1 0,0 1 0,0-1 0,0 0 0,0 0 0,0 1 0,-1-1 0,1 0 0,-1 0 0,1 0 0,-1-1 0,0 1 0,0 0 0,0 0 0,0-1 0,0 1 0,-1-1 0,1 1 0,-1-1 0,1 1 0,-1-1 0,0 1 0,0-1 0,0 1 0,0-1 0,-1 1 0,1-1 0,-2-3 0,2 5 0,0-1 0,-1 1 0,1 0 0,-1-1 0,1 1 0,-1 0 0,1-1 0,-1 1 0,0 0 0,0 0 0,0 0 0,0 0 0,0-1 0,0 1 0,0 0 0,0 1 0,0-1 0,0 0 0,0 0 0,-1 0 0,1 1 0,0-1 0,-1 1 0,1-1 0,0 1 0,-1-1 0,1 1 0,-1 0 0,1 0 0,0-1 0,-1 1 0,1 0 0,-1 0 0,1 1 0,-1-1 0,1 0 0,-1 0 0,1 1 0,0-1 0,-1 1 0,1-1 0,0 1 0,-1 0 0,0 0 0,-3 1 0,1 1 0,0-1 0,0 1 0,0 0 0,0 0 0,0 0 0,1 0 0,0 1 0,-1-1 0,1 1 0,0 0 0,-3 6 0,5-8 17,0 1 0,0-1 0,0 0 1,0 1-1,0-1 0,1 1 0,-1-1 0,1 1 0,0-1 0,0 1 0,0-1 0,0 1 0,0-1 0,0 1 0,1-1 0,-1 1 0,1-1 0,0 0 1,1 4-1,-1-3-112,1-1 0,0 0 0,-1 0 0,1 0 1,0 0-1,0 0 0,0 0 0,1-1 0,-1 1 0,0-1 1,1 1-1,-1-1 0,1 0 0,-1 0 0,1 0 1,-1 0-1,5 1 0,16 2-6731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03.846"/>
    </inkml:context>
    <inkml:brush xml:id="br0">
      <inkml:brushProperty name="width" value="0.05" units="cm"/>
      <inkml:brushProperty name="height" value="0.05" units="cm"/>
      <inkml:brushProperty name="color" value="#E71224"/>
    </inkml:brush>
  </inkml:definitions>
  <inkml:trace contextRef="#ctx0" brushRef="#br0">1467 10 24575,'14'-5'0,"-1"0"0,-13 6 0,0-1 0,0 0 0,0 1 0,1-1 0,-1 0 0,0 1 0,0-1 0,0 0 0,0 1 0,0-1 0,0 0 0,0 1 0,1-1 0,-1 1 0,0-1 0,0 0 0,0 1 0,0-1 0,-1 0 0,1 1 0,0-1 0,0 1 0,0-1 0,0 0 0,0 1 0,0-1 0,-1 0 0,1 1 0,0-1 0,0 0 0,0 0 0,-1 1 0,1-1 0,0 0 0,-1 1 0,-6 10 0,0 0 0,0 0 0,-1-1 0,-17 18 0,-9 10 0,-9 18 0,-37 66 0,-19 27 0,30-48 0,-25 49 0,15-37 0,-3 3 0,-47 61 0,82-118 0,-58 96 0,54-60 0,25-43 0,-3-2 0,-51 69 0,-32 34 0,9-12 0,62-82 0,-49 91 0,78-127 0,-15 48 0,26-66 0,-1-1 88,2-4-165,0 1 1,-1 0-1,1 0 1,0-1-1,-1 1 1,1 0 0,0 0-1,0 0 1,0 0-1,0-1 1,0 1-1,0 0 1,0 0-1,0 0 1,0 0-1,0 0 1,0-1-1,1 3 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05.568"/>
    </inkml:context>
    <inkml:brush xml:id="br0">
      <inkml:brushProperty name="width" value="0.05" units="cm"/>
      <inkml:brushProperty name="height" value="0.05" units="cm"/>
      <inkml:brushProperty name="color" value="#E71224"/>
    </inkml:brush>
  </inkml:definitions>
  <inkml:trace contextRef="#ctx0" brushRef="#br0">221 56 24575,'0'-1'0,"0"1"0,0 0 0,0-1 0,0 1 0,0 0 0,0-1 0,-1 1 0,1 0 0,0 0 0,0-1 0,0 1 0,-1 0 0,1-1 0,0 1 0,0 0 0,-1 0 0,1 0 0,0-1 0,-1 1 0,1 0 0,0 0 0,-1 0 0,1 0 0,0 0 0,-1 0 0,1-1 0,0 1 0,-1 0 0,1 0 0,0 0 0,-1 0 0,1 0 0,0 0 0,-1 0 0,1 0 0,0 1 0,-1-1 0,1 0 0,0 0 0,-1 0 0,1 0 0,0 0 0,-1 0 0,1 1 0,0-1 0,-1 0 0,-22 10 0,17-7 0,-74 36 0,70-34 0,0 2 0,0-1 0,1 1 0,0 0 0,-13 14 0,18-15 0,1-1 0,0 1 0,0 0 0,0 0 0,0 0 0,1 1 0,0-1 0,1 1 0,-1-1 0,1 1 0,0-1 0,1 1 0,0 12 0,0-11 0,0 1 0,1-1 0,1 1 0,-1 0 0,1-1 0,0 0 0,1 1 0,0-1 0,1 0 0,4 8 0,-4-10 0,0 0 0,0-1 0,0 0 0,1 0 0,0 0 0,0 0 0,0-1 0,1 0 0,-1 0 0,1-1 0,0 1 0,0-1 0,1 0 0,-1-1 0,0 1 0,8 0 0,-3-1 0,1 0 0,-1-1 0,1-1 0,0 0 0,-1-1 0,1 0 0,0 0 0,17-6 0,-26 7 0,27-8 0,44-15 0,-63 18 0,0 0 0,-1 0 0,0-1 0,0-1 0,0 1 0,-1-2 0,11-10 0,-12 10 0,-1 0 0,0-1 0,0 0 0,-1 0 0,0-1 0,-1 1 0,0-1 0,0-1 0,3-11 0,-7 18 0,0 0 0,0-1 0,0 1 0,0 0 0,-1-1 0,1 1 0,-1 0 0,0-1 0,0 1 0,-1 0 0,0-1 0,1 1 0,-1 0 0,-1 0 0,1 0 0,-1-1 0,1 1 0,-1 1 0,0-1 0,-1 0 0,1 0 0,-1 1 0,1-1 0,-1 1 0,-6-6 0,-68-50 0,65 51 0,-1 0 0,1 1 0,-2 0 0,-21-7 0,21 11-114,-1 0 1,1 1-1,0 1 0,-1 0 0,1 1 1,-1 0-1,1 1 0,0 1 0,-1 0 1,1 1-1,-15 6 0,11-4-6712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47.730"/>
    </inkml:context>
    <inkml:brush xml:id="br0">
      <inkml:brushProperty name="width" value="0.05" units="cm"/>
      <inkml:brushProperty name="height" value="0.05" units="cm"/>
      <inkml:brushProperty name="color" value="#E71224"/>
    </inkml:brush>
  </inkml:definitions>
  <inkml:trace contextRef="#ctx0" brushRef="#br0">1 3 24575,'0'0'0,"0"0"0,0 0 0,0 1 0,0-1 0,0 0 0,0 0 0,1 0 0,-1 0 0,0 0 0,0 0 0,0 1 0,1-1 0,-1 0 0,0 0 0,0 0 0,0 0 0,1 0 0,-1 0 0,0 0 0,0 0 0,0 0 0,1 0 0,-1 0 0,0 0 0,0 0 0,0 0 0,1 0 0,-1 0 0,0 0 0,0 0 0,0 0 0,1 0 0,-1 0 0,0 0 0,0 0 0,0-1 0,1 1 0,-1 0 0,0 0 0,0 0 0,0 0 0,0 0 0,0-1 0,1 1 0,-1 0 0,0 0 0,0 0 0,0 0 0,0-1 0,0 1 0,0 0 0,0 0 0,0 0 0,0-1 0,1 1 0,-1 0 0,0 0 0,0-1 0,11 20 0,-7-4 0,0 1 0,-1 0 0,-1 0 0,1 29 0,-2-26 0,1 1 0,7 35 0,23 78 0,-13-68 0,-7-25 0,1 0 0,28 59 0,1-33 0,-18-32 0,-1-3 0,1-1 0,2-1 0,36 32 0,-23-24 0,-24-24 0,0-1 0,28 17 0,0 1 0,-15-11 0,1-1 0,0-1 0,1-1 0,1-2 0,59 19 0,-55-22 0,0 1 0,-1 1 0,0 2 0,-1 1 0,-1 2 0,58 41 0,40 42 0,-27-28 0,6 5 0,-20 0 0,101 114 0,-110-93 0,-53-63 0,35 36 0,29 36 0,-61-70 0,40 40 0,-97-143 0,17 44 0,-68-168 0,59 137 0,-2 2 0,-43-73 0,56 107 0,-2 0 0,0 1 0,-1 0 0,-1 1 0,0 0 0,0 1 0,-18-14 0,29 27 0,1 1 0,0-1 0,-1 0 0,1 1 0,0-1 0,-1 0 0,1 1 0,0-1 0,0 1 0,0-1 0,-1 1 0,1-1 0,0 0 0,0 1 0,0-1 0,0 1 0,0-1 0,0 1 0,0-1 0,0 1 0,0-1 0,0 1 0,0-1 0,0 0 0,0 1 0,0-1 0,1 1 0,-1 0 0,2 19 0,35 104 0,-5-17 0,-10-30 0,4 0 0,42 90 0,-67-164 0,1-1 0,-1 0 0,-1 0 0,1 0 0,0 0 0,0 1 0,-1-1 0,0 0 0,1 0 0,-1 1 0,0-1 0,0 0 0,0 1 0,0-1 0,-1 0 0,1 1 0,0-1 0,-1 0 0,0 0 0,-1 3 0,1-3 0,-1 0 0,0 0 0,0 0 0,0 0 0,0 0 0,0-1 0,0 1 0,0-1 0,0 1 0,-1-1 0,1 0 0,0 0 0,-1 0 0,1 0 0,-1-1 0,0 1 0,1-1 0,-4 1 0,-104 22-1365,86-18-5461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06.560"/>
    </inkml:context>
    <inkml:brush xml:id="br0">
      <inkml:brushProperty name="width" value="0.05" units="cm"/>
      <inkml:brushProperty name="height" value="0.05" units="cm"/>
      <inkml:brushProperty name="color" value="#E71224"/>
    </inkml:brush>
  </inkml:definitions>
  <inkml:trace contextRef="#ctx0" brushRef="#br0">187 1 24575,'-2'0'0,"1"0"0,-1 1 0,1-1 0,0 1 0,-1-1 0,1 1 0,0 0 0,-1-1 0,1 1 0,0 0 0,0 0 0,0 0 0,0 0 0,0 0 0,0 0 0,0 0 0,0 1 0,0-1 0,0 0 0,0 2 0,-18 36 0,10-19 0,-104 187 0,97-175-1365,11-24-5461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08.498"/>
    </inkml:context>
    <inkml:brush xml:id="br0">
      <inkml:brushProperty name="width" value="0.05" units="cm"/>
      <inkml:brushProperty name="height" value="0.05" units="cm"/>
      <inkml:brushProperty name="color" value="#E71224"/>
    </inkml:brush>
  </inkml:definitions>
  <inkml:trace contextRef="#ctx0" brushRef="#br0">278 22 24575,'-1'0'0,"0"0"0,0 0 0,0 0 0,1-1 0,-1 1 0,0 0 0,0 0 0,0-1 0,1 1 0,-1-1 0,0 1 0,1-1 0,-1 1 0,0-1 0,1 1 0,-1-1 0,0 0 0,1 1 0,-1-1 0,1 0 0,-1-1 0,0 1 0,1 1 0,0-1 0,-1 0 0,1 1 0,-1-1 0,1 1 0,-1-1 0,1 0 0,-1 1 0,1-1 0,-1 1 0,0-1 0,1 1 0,-1 0 0,0-1 0,1 1 0,-1 0 0,0-1 0,0 1 0,1 0 0,-1 0 0,0-1 0,0 1 0,1 0 0,-1 0 0,0 0 0,0 0 0,0 0 0,1 0 0,-1 0 0,0 1 0,-1-1 0,-6 4 0,0 1 0,0 0 0,1 0 0,0 0 0,0 1 0,0 0 0,1 0 0,0 1 0,-10 13 0,-6 5 0,-2 2 0,-21 32 0,-20 23 0,63-81-1365</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8:10.696"/>
    </inkml:context>
    <inkml:brush xml:id="br0">
      <inkml:brushProperty name="width" value="0.05" units="cm"/>
      <inkml:brushProperty name="height" value="0.05" units="cm"/>
      <inkml:brushProperty name="color" value="#E71224"/>
    </inkml:brush>
  </inkml:definitions>
  <inkml:trace contextRef="#ctx0" brushRef="#br0">193 0 24575,'-1'1'0,"0"1"0,0-1 0,1 0 0,-1 1 0,0-1 0,1 1 0,-1-1 0,1 1 0,0-1 0,-1 1 0,1 0 0,0-1 0,0 1 0,0-1 0,0 1 0,1 2 0,-2 15 0,-36 104 0,23-51 0,5-20 0,-22 136 0,25-157 0,-5 22 0,2 0 0,-2 78 0,10-114 0,-1 0 0,0 0 0,-6 18 0,4-15 0,-4 35 0,6 179 0,3-123 0,-4-88 342,2-22-386,1-1 0,0 1 0,-1-1 1,1 0-1,0 1 0,-1-1 0,1 0 1,-1 0-1,1 1 0,-1-1 0,1 0 0,-1 0 1,1 0-1,0 1 0,-1-1 0,1 0 1,-1 0-1,1 0 0,-1 0 0,0 0 1,1 0-1,-1 0 0,1 0 0,-1 0 1,1 0-1,-1 0 0,1 0 0,0-1 1,-1 1-1,1 0 0,-1 0 0,1 0 1,-1-1-1,1 1 0,-1 0 0,1-1 1,0 1-1,-1-1 0,-10-5-6782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7:52.882"/>
    </inkml:context>
    <inkml:brush xml:id="br0">
      <inkml:brushProperty name="width" value="0.05" units="cm"/>
      <inkml:brushProperty name="height" value="0.05" units="cm"/>
      <inkml:brushProperty name="color" value="#E71224"/>
    </inkml:brush>
  </inkml:definitions>
  <inkml:trace contextRef="#ctx0" brushRef="#br0">1 0 24575,'1'5'0,"0"0"0,1-1 0,0 1 0,0-1 0,0 0 0,0 1 0,6 6 0,-2-2 0,78 158 0,-77-152 0,18 38 0,-2 2 0,18 70 0,-35-102 0,4 15 0,1-1 0,18 42 0,-13-50 0,1 0 0,2-2 0,0 0 0,2-1 0,29 28 0,-12-11 0,-13-13 0,27 46 0,-34-48 0,1-1 0,34 38 0,24 25 0,7 8 0,-72-84 0,0 0 0,-1 1 0,-1 0 0,11 23 0,20 28 0,-23-39 0,16 21 0,-31-44 0,1 0 0,-1 0 0,1 0 0,0-1 0,0 0 0,0 1 0,0-1 0,5 2 0,-8-5 0,-1 0 0,0 0 0,0 0 0,0 1 0,0-1 0,0 0 0,0 0 0,0 0 0,0 0 0,1 0 0,-1 0 0,0 0 0,0 0 0,0 0 0,0 0 0,0 0 0,0 0 0,1 0 0,-1 0 0,0 0 0,0 0 0,0 0 0,0 0 0,0 0 0,1 0 0,-1 0 0,0 0 0,0 0 0,0 0 0,0 0 0,0 0 0,0 0 0,1 0 0,-1 0 0,0 0 0,0 0 0,0 0 0,0 0 0,0 0 0,0 0 0,0-1 0,1 1 0,-1 0 0,0 0 0,0 0 0,0 0 0,0-1 0,-3-7 0,-8-10 0,-2 5-1365,0 2-5461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7:53.925"/>
    </inkml:context>
    <inkml:brush xml:id="br0">
      <inkml:brushProperty name="width" value="0.05" units="cm"/>
      <inkml:brushProperty name="height" value="0.05" units="cm"/>
      <inkml:brushProperty name="color" value="#E71224"/>
    </inkml:brush>
  </inkml:definitions>
  <inkml:trace contextRef="#ctx0" brushRef="#br0">102 0 24575,'-4'1'0,"0"1"0,1 0 0,-1-1 0,1 1 0,-1 1 0,1-1 0,0 0 0,0 1 0,0 0 0,0-1 0,0 1 0,-4 6 0,-2 2 0,0 1 0,1 0 0,-8 14 0,13-20 0,1 1 0,0 0 0,0-1 0,1 1 0,0 0 0,0 0 0,1-1 0,0 1 0,0 0 0,0 0 0,1 0 0,0 0 0,0-1 0,1 1 0,0 0 0,5 12 0,1-1 0,1 0 0,0 0 0,1-1 0,20 26 0,-26-38 0,1 0 0,-1-1 0,1 0 0,0 0 0,0 0 0,0 0 0,1-1 0,7 4 0,51 18 0,-36-15 0,-6-3 0,1-2 0,34 6 0,-3-1 0,-38-7 0,0 0 0,-1-1 0,1-1 0,0 0 0,0-2 0,24-2 0,-36 3 0,1-1 0,-1 0 0,1 0 0,-1 0 0,0 0 0,0-1 0,1 0 0,-1 0 0,0 0 0,0 0 0,-1-1 0,1 0 0,0 1 0,-1-1 0,1 0 0,-1-1 0,0 1 0,0-1 0,-1 1 0,1-1 0,-1 0 0,0 0 0,1 0 0,-2 0 0,1 0 0,0-1 0,0-4 0,-1 4 0,0 0 0,0 0 0,-1 0 0,1-1 0,-1 1 0,0 0 0,-1-1 0,0 1 0,1 0 0,-1 0 0,-1 0 0,1 0 0,-1 0 0,0 0 0,0 0 0,-1 0 0,1 1 0,-1-1 0,0 1 0,0-1 0,-1 1 0,1 0 0,-1 1 0,0-1 0,0 1 0,0-1 0,0 1 0,-1 0 0,-5-2 0,-16-11 0,-1 1 0,-1 1 0,0 2 0,0 1 0,-2 1 0,-31-7 0,49 17 0,0-1 0,0 2 0,1-1 0,-1 2 0,0-1 0,-17 6 0,-34 4 0,-15-9-1365,55-2-5461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7:44.340"/>
    </inkml:context>
    <inkml:brush xml:id="br0">
      <inkml:brushProperty name="width" value="0.05" units="cm"/>
      <inkml:brushProperty name="height" value="0.05" units="cm"/>
      <inkml:brushProperty name="color" value="#E71224"/>
    </inkml:brush>
  </inkml:definitions>
  <inkml:trace contextRef="#ctx0" brushRef="#br0">103 85 24575,'-1'-1'0,"1"-1"0,-1 1 0,0-1 0,0 0 0,0 1 0,0-1 0,0 1 0,0 0 0,0-1 0,0 1 0,-1 0 0,1 0 0,0 0 0,-1 0 0,1 0 0,-1 0 0,-2-1 0,0-1 0,1 1 0,-1 0 0,0 1 0,0-1 0,-1 1 0,-4-2 0,7 3 0,0 0 0,1-1 0,-1 1 0,0 0 0,1 0 0,-1 1 0,0-1 0,1 0 0,-1 0 0,0 1 0,1-1 0,-1 1 0,1 0 0,-1-1 0,1 1 0,-1 0 0,1 0 0,-1 0 0,1 0 0,0 0 0,0 0 0,-1 0 0,1 0 0,0 1 0,0-1 0,0 0 0,0 1 0,1-1 0,-1 1 0,0-1 0,0 1 0,1-1 0,-1 1 0,1 0 0,0-1 0,-1 1 0,1-1 0,0 1 0,0 0 0,0-1 0,0 4 0,0 2 0,1 0 0,-1 0 0,2 0 0,-1 0 0,1 0 0,0 0 0,0 0 0,5 10 0,-2-7 0,1-2 0,0 1 0,0 0 0,0-1 0,1 0 0,15 12 0,-17-15 0,0-1 0,1 0 0,-1-1 0,1 1 0,0-1 0,0 0 0,1-1 0,-1 0 0,1 0 0,-1 0 0,11 1 0,33 7 0,-41-8 0,-1 0 0,1 0 0,0 0 0,0-1 0,0-1 0,1 1 0,-1-2 0,0 1 0,10-3 0,-7 0 0,0 0 0,-1-1 0,1 0 0,-1-1 0,0-1 0,0 1 0,-1-2 0,0 0 0,16-12 0,-22 15 0,-1 0 0,1 0 0,-1 0 0,1 0 0,-1 0 0,-1-1 0,1 0 0,0 1 0,-1-1 0,0 0 0,0 0 0,-1 0 0,0 0 0,1 0 0,-1-1 0,-1 1 0,1 0 0,-1 0 0,0-1 0,0 1 0,-1 0 0,0-1 0,0 1 0,-2-7 0,2 5 0,-1 1 0,-1 0 0,1 1 0,-1-1 0,0 0 0,0 1 0,0-1 0,-1 1 0,-6-7 0,7 9 0,-1 0 0,1 0 0,-1 0 0,0 1 0,0 0 0,0-1 0,0 2 0,0-1 0,0 0 0,0 1 0,-1 0 0,1 0 0,-1 0 0,-4 0 0,-43-2 110,-73 5-1,34 0-1693,68-2-5242</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7:46.740"/>
    </inkml:context>
    <inkml:brush xml:id="br0">
      <inkml:brushProperty name="width" value="0.05" units="cm"/>
      <inkml:brushProperty name="height" value="0.05" units="cm"/>
      <inkml:brushProperty name="color" value="#E71224"/>
    </inkml:brush>
  </inkml:definitions>
  <inkml:trace contextRef="#ctx0" brushRef="#br0">144 26 24575,'-10'1'0,"-21"-2"0,31 1 0,-1 0 0,1-1 0,-1 1 0,1 0 0,0 0 0,-1 0 0,1-1 0,-1 1 0,1 0 0,-1-1 0,1 1 0,0 0 0,-1-1 0,1 1 0,0 0 0,-1-1 0,1 1 0,0 0 0,0-1 0,-1 1 0,1-1 0,0 1 0,0-1 0,0 1 0,-1-1 0,1 1 0,0-1 0,0 1 0,0-1 0,0 1 0,0-1 0,0 1 0,0-1 0,0 1 0,0-1 0,0 1 0,1-1 0,-1 1 0,0-1 0,0 1 0,0 0 0,0-1 0,1 1 0,-1-1 0,0 1 0,1-1 0,-1 1 0,0 0 0,1-1 0,-1 1 0,0-1 0,0 1 0,0 0 0,0 0 0,0 0 0,0-1 0,0 1 0,0 0 0,1 0 0,-1-1 0,0 1 0,0 0 0,0 0 0,0 0 0,0 0 0,0-1 0,1 1 0,-1 0 0,0 0 0,0 0 0,0 0 0,1 0 0,-1-1 0,0 1 0,0 0 0,0 0 0,1 0 0,-1 0 0,0 0 0,0 0 0,0 0 0,1 0 0,-1 0 0,0 0 0,0 0 0,1 0 0,-1 0 0,0 0 0,0 0 0,0 0 0,1 0 0,-1 0 0,0 0 0,0 0 0,0 0 0,1 0 0,-1 1 0,0-1 0,6 14 0,-2 18 0,-6-14 0,0-1 0,-8 26 0,2-8 0,1-8 0,-14 37 0,2-11 0,14-28 0,1 0 0,1 1 0,1-1 0,1 1 0,4 41 0,-1-4 0,-2-28 0,1-14 0,0 0 0,-2 0 0,-1-1 0,-7 39 0,3-34 0,1 0 0,1 1 0,0 31 0,5 80 0,1-49 0,-1-58 0,0-15 0,-1-1 0,-3 24 0,3-38-32,0 0-1,0 1 1,1-1-1,-1 0 1,-1 1-1,1-1 1,0 1-1,0-1 1,0 0-1,0 1 1,0-1-1,0 1 1,0-1-1,0 0 1,-1 1-1,1-1 1,0 0-1,0 1 1,-1-1-1,1 0 1,0 1-1,0-1 1,-1 0-1,1 0 1,0 1-1,-1-1 1,1 0-1,0 0 1,-1 0-1,1 1 1,0-1-1,-1 0 1,1 0-1,0 0 1,-1 0-1,1 0 0,-1 0 1,1 0-1,0 0 1,-1 0-1,0 0 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7:57:48.123"/>
    </inkml:context>
    <inkml:brush xml:id="br0">
      <inkml:brushProperty name="width" value="0.05" units="cm"/>
      <inkml:brushProperty name="height" value="0.05" units="cm"/>
      <inkml:brushProperty name="color" value="#E71224"/>
    </inkml:brush>
  </inkml:definitions>
  <inkml:trace contextRef="#ctx0" brushRef="#br0">213 48 24575,'5'-14'0,"1"-5"0,-6 19 0,0-1 0,0 1 0,0-1 0,0 1 0,-1-1 0,1 1 0,0 0 0,0-1 0,0 1 0,-1-1 0,1 1 0,0 0 0,0-1 0,-1 1 0,1-1 0,-1 1 0,1 0 0,0-1 0,-1 1 0,1 0 0,0 0 0,-1-1 0,1 1 0,-1 0 0,1 0 0,-1 0 0,1 0 0,-1-1 0,1 1 0,-1 0 0,1 0 0,-1 0 0,1 0 0,-1 0 0,1 0 0,0 0 0,-1 0 0,0 1 0,-10-1 0,0 0 0,-1 1 0,1 1 0,0 0 0,0 1 0,1 0 0,-1 0 0,0 1 0,1 0 0,-16 10 0,20-10 0,1 1 0,0 0 0,0 0 0,0 0 0,0 1 0,1 0 0,0-1 0,0 2 0,1-1 0,0 0 0,-4 9 0,4-5 0,-1 0 0,1 0 0,0 1 0,1-1 0,1 1 0,-2 20 0,4-27 0,-1 1 0,0 0 0,1 0 0,0 0 0,0 0 0,1-1 0,-1 1 0,1 0 0,0-1 0,0 0 0,0 1 0,1-1 0,0 0 0,5 6 0,-3-5 0,0 0 0,0 0 0,0-1 0,1 0 0,0 0 0,0-1 0,0 1 0,0-1 0,11 3 0,-6-2 0,0-1 0,1 0 0,0-1 0,0-1 0,0 0 0,0 0 0,-1-1 0,1 0 0,0-1 0,0-1 0,20-4 0,7-5 0,-24 8 0,-1-1 0,26-11 0,-35 13 0,-1-1 0,1 1 0,0-1 0,-1-1 0,0 1 0,0-1 0,0 1 0,0-1 0,0 0 0,-1-1 0,5-6 0,-5 7 0,0-1 0,0 1 0,-1-1 0,1 0 0,-1 0 0,0 0 0,-1 0 0,1 0 0,-1 0 0,0 0 0,0-1 0,-1 1 0,0 0 0,1-1 0,-2 1 0,1 0 0,-1-1 0,0 1 0,0 0 0,0 0 0,0 0 0,-1 0 0,-4-8 0,3 5-72,0 1 1,0-1-1,-1 1 0,0 0 0,0 0 0,-1 1 0,0-1 0,0 1 1,-1 0-1,1 0 0,-1 1 0,0-1 0,-1 1 0,0 1 0,1-1 1,-1 1-1,-1 1 0,-8-4 0,-5-1-6754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48.955"/>
    </inkml:context>
    <inkml:brush xml:id="br0">
      <inkml:brushProperty name="width" value="0.05" units="cm"/>
      <inkml:brushProperty name="height" value="0.05" units="cm"/>
      <inkml:brushProperty name="color" value="#E71224"/>
    </inkml:brush>
  </inkml:definitions>
  <inkml:trace contextRef="#ctx0" brushRef="#br0">237 58 24575,'-15'0'0,"0"1"0,0 0 0,0 1 0,1 1 0,-1 0 0,1 1 0,0 0 0,-17 8 0,25-9 0,1 0 0,-1 0 0,1 0 0,0 1 0,0 0 0,0 0 0,1 0 0,-1 0 0,1 1 0,0-1 0,0 1 0,1 0 0,-1 1 0,1-1 0,0 1 0,1-1 0,-1 1 0,1 0 0,0 0 0,1 0 0,-1 0 0,0 7 0,2-11 0,0 0 0,-1 0 0,1 0 0,0 0 0,0 0 0,0 1 0,0-1 0,1 0 0,-1 0 0,1 0 0,-1 0 0,1 0 0,0 0 0,-1 0 0,1 0 0,0 0 0,0 0 0,1-1 0,-1 1 0,0 0 0,1-1 0,-1 1 0,0-1 0,1 1 0,0-1 0,-1 0 0,1 1 0,0-1 0,0 0 0,0 0 0,0 0 0,0 0 0,0-1 0,0 1 0,0-1 0,0 1 0,0-1 0,0 0 0,3 1 0,2-1 0,0 0 0,1 0 0,-1-1 0,0 1 0,1-2 0,-1 1 0,0-1 0,0 0 0,0-1 0,8-3 0,-9 3 0,0-1 0,0 0 0,-1 0 0,1 0 0,-1-1 0,0 0 0,0 0 0,-1 0 0,0-1 0,6-9 0,-8 13 0,-1 0 0,1-1 0,-1 1 0,0-1 0,0 1 0,0-1 0,0 1 0,-1-1 0,1 1 0,-1-1 0,1 0 0,-1 1 0,0-1 0,0 0 0,0 1 0,0-1 0,-1 0 0,1 1 0,-1-1 0,1 1 0,-1-1 0,0 1 0,0-1 0,0 1 0,-1-1 0,1 1 0,0 0 0,-1 0 0,0-1 0,-2-2 0,2 3 0,-1 0 0,1 0 0,-1 0 0,1 1 0,-1-1 0,0 1 0,1-1 0,-1 1 0,0 0 0,0 0 0,0 0 0,0 0 0,0 1 0,0-1 0,0 1 0,0 0 0,-6 0 0,3 0 0,1 1 0,0 1 0,0-1 0,0 1 0,-1-1 0,2 1 0,-1 1 0,0-1 0,-8 7 0,6-5 0,0 1 0,1 1 0,0-1 0,0 1 0,0 0 0,1 0 0,0 1 0,0 0 0,1 0 0,0 0 0,0 0 0,0 0 0,-3 14 0,6-18 0,0 0 0,1 0 0,-1 0 0,1-1 0,0 1 0,0 0 0,0 0 0,0 0 0,0 0 0,1 0 0,-1-1 0,1 1 0,0 0 0,0 0 0,0-1 0,0 1 0,0 0 0,1-1 0,-1 1 0,1-1 0,0 0 0,1 3 0,1-3 0,-1 1 0,0-1 0,0 0 0,1 0 0,-1 0 0,1-1 0,0 1 0,-1-1 0,1 0 0,0 0 0,0 0 0,0 0 0,0-1 0,0 0 0,7 0 0,-2 0 0,-1 0 0,0-1 0,0-1 0,0 1 0,0-1 0,0-1 0,0 1 0,0-1 0,-1-1 0,1 1 0,-1-1 0,0-1 0,0 1 0,-1-1 0,8-6 0,-13 9 0,0 1 0,0-1 0,0 0 0,0 1 0,0-1 0,0 0 0,-1 0 0,1 0 0,0 1 0,-1-1 0,0 0 0,1 0 0,-1 0 0,0 0 0,0 0 0,0-2 0,0 3 0,0 0 0,0 1 0,-1-1 0,1 0 0,0 1 0,0-1 0,0 1 0,-1-1 0,1 1 0,0-1 0,-1 1 0,1-1 0,-1 1 0,1-1 0,0 1 0,-1-1 0,1 1 0,-1 0 0,1-1 0,-1 1 0,1 0 0,-1-1 0,1 1 0,-1 0 0,0-1 0,1 1 0,-1 0 0,1 0 0,-1 0 0,0 0 0,1 0 0,-1 0 0,1 0 0,-1 0 0,0 0 0,1 0 0,-1 0 0,0 0 0,1 0 0,-1 0 0,1 1 0,-1-1 0,1 0 0,-1 0 0,0 1 0,1-1 0,-1 0 0,1 1 0,-1-1 0,0 1 0,-3 1 0,1 1 0,-1-1 0,0 1 0,1-1 0,-1 1 0,1 0 0,0 1 0,0-1 0,0 0 0,0 1 0,-2 4 0,5-7 0,-1 0 0,0 0 0,1 0 0,0 1 0,-1-1 0,1 0 0,0 0 0,-1 0 0,1 1 0,0-1 0,0 0 0,0 0 0,0 1 0,0-1 0,0 0 0,1 0 0,0 3 0,-1-3 0,1 0 0,0 1 0,0-1 0,0 0 0,0 1 0,0-1 0,0 0 0,1 0 0,-1 0 0,0 0 0,1 0 0,-1 0 0,0-1 0,1 1 0,-1 0 0,1-1 0,2 2 0,5 0 0,0 0 0,0 0 0,0-1 0,0 0 0,1 0 0,-1-1 0,0-1 0,0 1 0,1-2 0,-1 1 0,0-1 0,15-5 0,-19 5 0,0 0 0,-1 0 0,1-1 0,-1 1 0,1-1 0,-1 0 0,0 0 0,0 0 0,0-1 0,6-7 0,-8 8 0,0 0 0,0 0 0,-1 0 0,1 0 0,-1-1 0,1 1 0,-1 0 0,0-1 0,0 1 0,-1-1 0,1 0 0,-1 1 0,0-1 0,0 1 0,0-1 0,-1-6 0,1 7 0,-1-1 0,0 1 0,1 0 0,-1 0 0,0 0 0,-1 0 0,1 1 0,0-1 0,-1 0 0,0 0 0,1 1 0,-1-1 0,0 1 0,-1 0 0,1-1 0,0 1 0,0 0 0,-1 0 0,0 0 0,1 1 0,-1-1 0,0 1 0,0-1 0,1 1 0,-1 0 0,0 0 0,0 0 0,-1 0 0,1 1 0,0-1 0,0 1 0,0 0 0,0 0 0,-6 1 0,0-1 0,-1 1 0,1 1 0,0 0 0,-1 0 0,1 1 0,0 0 0,0 0 0,1 1 0,-1 0 0,-12 9 0,7-3 0,0 0 0,-14 15 0,25-23 0,1 1 0,-1 0 0,1-1 0,-1 1 0,1 0 0,0 0 0,0 0 0,0 1 0,1-1 0,-1 0 0,1 1 0,0-1 0,0 1 0,0-1 0,0 1 0,0 6 0,1-8 0,0-1 0,1 0 0,-1 1 0,0-1 0,1 0 0,-1 1 0,1-1 0,-1 0 0,1 0 0,0 1 0,0-1 0,-1 0 0,1 0 0,0 0 0,0 0 0,0 0 0,0 0 0,0 0 0,0 0 0,1 0 0,-1-1 0,0 1 0,0 0 0,1-1 0,-1 1 0,0-1 0,1 1 0,-1-1 0,0 0 0,1 1 0,-1-1 0,1 0 0,-1 0 0,0 0 0,1 0 0,-1 0 0,2-1 0,4 1 0,0-1 0,-1 0 0,1-1 0,-1 1 0,1-1 0,8-4 0,-13 5 0,14-6 0,-1 0 0,26-17 0,-38 21 0,0 1 0,1-1 0,-1 1 0,0-1 0,0 0 0,-1 0 0,1 0 0,-1 0 0,1-1 0,-1 1 0,0 0 0,0-1 0,-1 0 0,1 0 0,-1 1 0,1-1 0,0-7 0,-2 9 0,1 1 0,-1-1 0,0 1 0,0 0 0,0-1 0,0 1 0,0-1 0,0 1 0,-1 0 0,1-1 0,0 1 0,-1-1 0,1 1 0,-1 0 0,0 0 0,1-1 0,-1 1 0,0 0 0,1 0 0,-1 0 0,0 0 0,0 0 0,0 0 0,0 0 0,-2-1 0,1 1 0,0 0 0,0 0 0,-1 1 0,1-1 0,0 1 0,-1-1 0,1 1 0,-1 0 0,1 0 0,0 0 0,-1 0 0,1 0 0,-4 2 0,-5 0 0,0 1 0,0 1 0,0 0 0,1 1 0,-12 6 0,6-1 0,0 1 0,-20 17 0,31-23 0,-1-1 0,1 1 0,0 1 0,1-1 0,-1 1 0,1 0 0,0 0 0,1 0 0,-5 10 0,8-15 0,-1 0 0,1 0 0,-1 1 0,1-1 0,0 0 0,0 0 0,-1 1 0,1-1 0,0 0 0,0 0 0,0 1 0,1-1 0,-1 0 0,0 0 0,0 1 0,1-1 0,-1 0 0,0 0 0,1 0 0,-1 0 0,1 1 0,0-1 0,-1 0 0,2 1 0,0-1 0,0 1 0,-1-1 0,1 0 0,0 0 0,0 0 0,0 0 0,0 0 0,0-1 0,0 1 0,0 0 0,0-1 0,0 0 0,2 1 0,7-1 0,-1 0 0,0 0 0,0-1 0,18-3 0,-14 1 0,0 0 0,-1-1 0,1 0 0,-1-1 0,0-1 0,0 0 0,18-13 0,-29 18 0,-1 0 0,1 0 0,-1-1 0,0 1 0,0 0 0,1-1 0,-1 1 0,0-1 0,0 1 0,-1-1 0,1 1 0,0-1 0,0 0 0,0-2 0,-1 3 0,0 1 0,0-1 0,0 0 0,0 0 0,0 0 0,0 0 0,0 0 0,0 1 0,0-1 0,-1 0 0,1 0 0,0 0 0,-1 1 0,1-1 0,0 0 0,-1 0 0,1 1 0,-1-1 0,1 0 0,-1 1 0,-1-2 0,0 1 0,0-1 0,0 1 0,0 0 0,0 0 0,0 0 0,-1 0 0,1 1 0,0-1 0,-1 0 0,1 1 0,0 0 0,-1 0 0,1-1 0,-1 1 0,1 1 0,0-1 0,-1 0 0,1 1 0,0-1 0,-4 2 0,-6 2 0,1 1 0,0 1 0,0-1 0,0 2 0,0 0 0,1 0 0,0 1 0,1 0 0,0 0 0,0 1 0,1 1 0,-12 15 0,19-23 0,0 0 0,0 0 0,0 0 0,-1 0 0,2 0 0,-1 0 0,0 1 0,0-1 0,1 0 0,-1 0 0,1 1 0,0-1 0,0 0 0,0 0 0,0 1 0,0-1 0,0 0 0,1 1 0,-1-1 0,1 0 0,-1 0 0,1 0 0,0 1 0,0-1 0,0 0 0,0 0 0,0 0 0,0 0 0,1-1 0,-1 1 0,1 0 0,-1 0 0,1-1 0,0 1 0,0-1 0,-1 0 0,1 1 0,0-1 0,0 0 0,0 0 0,0 0 0,1 0 0,-1-1 0,0 1 0,0 0 0,0-1 0,1 0 0,-1 1 0,0-1 0,1 0 0,-1 0 0,0 0 0,5-1 0,17-3 0,-1 0 0,25-8 0,-37 9 0,-1-1 0,0 0 0,0 0 0,0-1 0,0-1 0,16-12 0,-23 16 0,0-1 0,0 0 0,0 0 0,-1 0 0,1-1 0,-1 1 0,1-1 0,-1 1 0,0-1 0,0 0 0,1-4 0,-3 7 0,0 1 0,0 0 0,0 0 0,0 0 0,1 0 0,-1 0 0,0-1 0,0 1 0,0 0 0,0 0 0,0 0 0,0 0 0,0-1 0,0 1 0,0 0 0,0 0 0,0 0 0,0 0 0,0-1 0,0 1 0,0 0 0,0 0 0,0 0 0,0 0 0,0-1 0,0 1 0,0 0 0,-1 0 0,1 0 0,0 0 0,0 0 0,0-1 0,0 1 0,0 0 0,0 0 0,0 0 0,-1 0 0,1 0 0,0 0 0,0 0 0,0-1 0,0 1 0,0 0 0,-1 0 0,-8 4 0,-8 11 0,9-5 0,-1 1 0,0 1 0,0-1 0,-18 15 0,25-24 0,-1 0 0,1 0 0,-1 0 0,0 0 0,0-1 0,1 1 0,-1-1 0,0 0 0,0 0 0,0 0 0,-1 0 0,1 0 0,0-1 0,0 1 0,0-1 0,0 0 0,-1 0 0,1 0 0,0 0 0,0-1 0,0 1 0,-4-2 0,5 1 0,1 1 0,-1-1 0,1 0 0,0 1 0,-1-1 0,1 0 0,0 0 0,-1 0 0,1 0 0,0 0 0,0 0 0,0 0 0,0-1 0,0 1 0,0 0 0,1-1 0,-1 1 0,0-1 0,0-1 0,0-1 0,0 1 0,0-1 0,1 1 0,-1-1 0,1 1 0,0-1 0,0 0 0,1-4 0,2-5 0,-1-1 0,2 1 0,7-19 0,-5 18 0,0 1 0,1 1 0,1-1 0,13-18 0,-16 25 0,0 0 0,0 0 0,1 0 0,0 1 0,0 0 0,0 0 0,0 1 0,1-1 0,0 1 0,7-3 0,-10 6 0,1 0 0,-1 1 0,1-1 0,-1 1 0,1-1 0,-1 1 0,1 1 0,-1-1 0,1 1 0,-1-1 0,1 1 0,-1 1 0,1-1 0,-1 1 0,0-1 0,0 1 0,0 0 0,0 1 0,0-1 0,0 1 0,3 3 0,-4-4 0,-1 0 0,1 0 0,-1 0 0,0 0 0,0 0 0,0 0 0,-1 1 0,1-1 0,0 1 0,-1-1 0,1 1 0,-1 0 0,0 0 0,0-1 0,0 1 0,-1 0 0,1 0 0,0 0 0,-1 0 0,0 0 0,0 0 0,0 0 0,0 0 0,0 0 0,-1 0 0,1 0 0,-1 0 0,0 0 0,0 0 0,0-1 0,0 1 0,-2 3 0,-3 2 0,0 1 0,-1-1 0,-1 0 0,1 0 0,-1-1 0,-1 0 0,1 0 0,-1-1 0,0 0 0,-16 7 0,18-10 0,1 1 0,-1-2 0,0 1 0,-1-1 0,1 0 0,0 0 0,-1-1 0,1 0 0,-1 0 0,1-1 0,-1 0 0,1 0 0,-1-1 0,1 0 0,-15-3 0,20 3 0,-1 0 0,1 0 0,0-1 0,-1 1 0,1 0 0,0-1 0,0 0 0,0 1 0,0-1 0,0 0 0,0 0 0,0 0 0,1 0 0,-1 0 0,1-1 0,-1 1 0,1 0 0,0-1 0,0 1 0,0-1 0,0 1 0,1-1 0,-1 1 0,1-1 0,-1 0 0,1 1 0,0-1 0,0 0 0,0 1 0,0-1 0,1 0 0,-1 1 0,1-1 0,0-2 0,3-10 0,1 0 0,1 0 0,0 1 0,11-20 0,-13 27 0,-1 1 0,1-1 0,0 1 0,0 0 0,1 0 0,0 0 0,0 1 0,0 0 0,1 0 0,9-7 0,-12 10 0,-1 1 0,0-1 0,0 1 0,1 0 0,-1 0 0,1 0 0,-1 1 0,1-1 0,-1 0 0,1 1 0,0 0 0,-1 0 0,1-1 0,-1 2 0,1-1 0,0 0 0,-1 0 0,1 1 0,-1-1 0,1 1 0,-1 0 0,1 0 0,-1 0 0,1 0 0,-1 0 0,0 1 0,0-1 0,0 1 0,1-1 0,2 4 0,-4-4 0,1 1 0,-1-1 0,0 1 0,0-1 0,1 1 0,-1 0 0,0-1 0,0 1 0,0 0 0,-1 0 0,1 0 0,0-1 0,-1 1 0,1 0 0,-1 0 0,0 0 0,0 0 0,1 0 0,-1 0 0,-1 4 0,1-3 0,-1 0 0,0 1 0,0-1 0,-1 0 0,1 0 0,0 0 0,-1 0 0,0 0 0,0 0 0,0 0 0,-4 4 0,3-4 0,0 0 0,0 0 0,0 0 0,0 0 0,-1 0 0,0-1 0,1 1 0,-1-1 0,0 0 0,0 0 0,0-1 0,0 1 0,-1-1 0,1 0 0,0 0 0,-1 0 0,1-1 0,0 0 0,-7 0 0,9 0 0,0-1 0,1 1 0,-1-1 0,0 0 0,1 1 0,-1-1 0,1 0 0,0 0 0,-1 0 0,1-1 0,0 1 0,-1 0 0,1 0 0,0-1 0,0 1 0,0 0 0,0-1 0,0 1 0,1-1 0,-1 0 0,-1-2 0,-1-5 0,1 0 0,0 0 0,-1-11 0,-1-3 0,3 17 0,0 1 0,0 0 0,-1-1 0,0 1 0,0 0 0,-1 0 0,1 0 0,-1 0 0,0 1 0,0-1 0,-1 1 0,1 0 0,-1 0 0,0 0 0,0 0 0,0 0 0,-1 1 0,1 0 0,-1 0 0,0 0 0,0 1 0,-7-3 0,-36-24 0,48 29 0,0 0 0,0 0 0,0 0 0,0 0 0,0 0 0,0 0 0,-1 0 0,1 0 0,0 0 0,0 0 0,0 0 0,0 0 0,0 0 0,0 0 0,0 0 0,-1 0 0,1 0 0,0 0 0,0 0 0,0 0 0,0 0 0,0 0 0,0 0 0,-1 0 0,1 0 0,0 0 0,0 0 0,0 0 0,0 0 0,0 0 0,0 0 0,0 0 0,0 0 0,-1 1 0,1-1 0,0 0 0,0 0 0,0 0 0,0 0 0,0 0 0,0 0 0,0 0 0,0 0 0,0 1 0,0-1 0,0 0 0,0 0 0,0 0 0,0 0 0,1 10 0,9 11 0,-10-20 0,2 4 0,1 1 0,0-1 0,0 0 0,0 0 0,0 0 0,1-1 0,0 1 0,0-1 0,0 0 0,0 0 0,1 0 0,-1-1 0,1 1 0,0-1 0,0 0 0,0-1 0,1 1 0,-1-1 0,1 0 0,-1-1 0,1 1 0,0-1 0,-1 0 0,1 0 0,0-1 0,0 0 0,0 0 0,0 0 0,-1 0 0,1-1 0,8-2 0,-7 0 0,0 1 0,-1-1 0,1 0 0,11-7 0,-16 9 0,0-1 0,0 1 0,0 0 0,0-1 0,0 0 0,-1 1 0,1-1 0,0 0 0,-1 0 0,1 0 0,-1 0 0,0 0 0,0 0 0,0 0 0,0 0 0,0 0 0,0-1 0,0-2 0,-1 5 0,0 0 0,0 0 0,0-1 0,0 1 0,0 0 0,0 0 0,0-1 0,0 1 0,0 0 0,-1 0 0,1 0 0,0 0 0,0-1 0,0 1 0,0 0 0,0 0 0,-1 0 0,1 0 0,0-1 0,0 1 0,0 0 0,-1 0 0,1 0 0,0 0 0,0 0 0,0 0 0,-1 0 0,1 0 0,0 0 0,0 0 0,0 0 0,-1 0 0,1 0 0,0 0 0,0 0 0,-1 0 0,1 0 0,0 0 0,0 0 0,0 0 0,-1 0 0,1 0 0,0 0 0,0 0 0,0 0 0,-1 0 0,1 1 0,0-1 0,0 0 0,-16 7 0,13-5 0,-28 12 0,-1-2 0,0-1 0,-36 6 0,65-16 0,0 0 0,0-1 0,1 1 0,-1 0 0,0 0 0,1 0 0,-1 1 0,1-1 0,-5 3 0,6-3 0,0 0 0,1 0 0,-1 0 0,0 0 0,1 0 0,-1 0 0,1 0 0,-1 0 0,1 0 0,0 0 0,-1 0 0,1 0 0,0 1 0,0-1 0,0 0 0,0 0 0,0 0 0,0 0 0,0 0 0,0 0 0,0 1 0,0-1 0,1 0 0,-1 0 0,0 0 0,2 2 0,1 4 0,1 0 0,0 1 0,0-2 0,1 1 0,0 0 0,0-1 0,1 0 0,0-1 0,0 1 0,0-1 0,1 0 0,-1 0 0,1-1 0,10 5 0,-14-7 0,-1-1 0,1 1 0,-1-1 0,0 1 0,0 0 0,0 0 0,0 0 0,0 0 0,0 0 0,0 0 0,-1 1 0,1-1 0,-1 0 0,0 1 0,0 0 0,0-1 0,0 1 0,0-1 0,0 1 0,-1 0 0,1 0 0,-1 0 0,0-1 0,0 1 0,0 0 0,0 3 0,-2 5 0,-1 0 0,1 0 0,-2 0 0,0-1 0,-6 14 0,-4 9 0,13-31 0,1 0 0,-1 0 0,0 0 0,1 0 0,-1 0 0,1 0 0,0 0 0,0 0 0,0 0 0,0 0 0,0 0 0,0 0 0,1 1 0,-1-1 0,0 0 0,1 0 0,0 0 0,0 0 0,-1-1 0,3 5 0,-2-5 0,1 0 0,-1 0 0,0 0 0,0 0 0,1 0 0,-1 0 0,1-1 0,-1 1 0,1 0 0,-1-1 0,1 1 0,-1-1 0,1 1 0,-1-1 0,1 0 0,0 0 0,-1 0 0,1 0 0,-1 0 0,1 0 0,0 0 0,-1 0 0,1-1 0,-1 1 0,1-1 0,2 0 0,6-3 0,0 0 0,0-1 0,13-8 0,-16 8 0,1 1 0,-1 0 0,1 0 0,0 1 0,16-5 0,-24 8 0,0 0 0,0-1 0,1 1 0,-1 0 0,0 0 0,1 0 0,-1 0 0,0 0 0,1 0 0,-1 0 0,0 0 0,1 0 0,-1 0 0,0 0 0,1 0 0,-1 0 0,0 0 0,1 0 0,-1 0 0,0 0 0,0 1 0,1-1 0,-1 0 0,0 0 0,1 0 0,-1 0 0,0 1 0,0-1 0,1 1 0,-5 7 0,-13 8 0,6-9 0,0-1 0,0 0 0,-1 0 0,1-1 0,-1-1 0,-1 0 0,-16 4 0,29-8 0,-13 2 0,0 1 0,1 1 0,-1 0 0,1 0 0,-14 9 0,25-13 0,1 0 0,-1 0 0,1 0 0,-1 0 0,1 1 0,-1-1 0,1 0 0,-1 1 0,1-1 0,-1 0 0,1 1 0,0-1 0,-1 1 0,1-1 0,0 0 0,-1 1 0,1-1 0,0 1 0,-1-1 0,1 1 0,0-1 0,0 1 0,0-1 0,0 1 0,-1-1 0,1 1 0,0-1 0,0 1 0,0 0 0,0-1 0,0 1 0,0 0 0,1 0 0,0 0 0,0 0 0,0-1 0,0 1 0,0 0 0,0-1 0,0 1 0,0 0 0,0-1 0,0 1 0,0-1 0,0 0 0,0 1 0,2-1 0,41 6 0,-23-6 0,1-2 0,0 0 0,-1-2 0,0 0 0,1-2 0,22-8 0,11-2 0,-27 10 0,-27 6 0,0-1 0,1 1 0,-1 0 0,0 0 0,1 0 0,-1 0 0,1 0 0,-1 1 0,0-1 0,1 0 0,-1 1 0,0-1 0,0 1 0,1-1 0,-1 1 0,0-1 0,2 3 0,-2-3 0,-1 1 0,0-1 0,0 1 0,0-1 0,0 1 0,0-1 0,0 1 0,0-1 0,0 1 0,0-1 0,-1 1 0,1-1 0,0 1 0,0-1 0,0 1 0,-1-1 0,1 1 0,0-1 0,0 1 0,-1-1 0,1 1 0,0-1 0,-1 0 0,1 1 0,-1-1 0,1 0 0,0 1 0,-1-1 0,1 0 0,-1 1 0,-14 10 0,1-4 0,11-5 0,-1-1 0,1 1 0,-1 0 0,1 0 0,0 0 0,0 1 0,0-1 0,-5 6 0,9-4 0,7-4 0,11-1 0,-18 1 0,27-5 0,-11-1 0,-30 0-1365,-4-1-5461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15.743"/>
    </inkml:context>
    <inkml:brush xml:id="br0">
      <inkml:brushProperty name="width" value="0.1" units="cm"/>
      <inkml:brushProperty name="height" value="0.1" units="cm"/>
      <inkml:brushProperty name="color" value="#008C3A"/>
    </inkml:brush>
  </inkml:definitions>
  <inkml:trace contextRef="#ctx0" brushRef="#br0">145 0 24575,'-8'0'0,"0"1"0,0 0 0,1 0 0,-1 1 0,0 0 0,1 0 0,0 0 0,-1 1 0,1 0 0,0 1 0,0 0 0,1 0 0,-12 9 0,15-11 0,0 1 0,1-1 0,-1 1 0,1 0 0,0 0 0,0-1 0,0 1 0,0 1 0,1-1 0,-1 0 0,1 0 0,0 1 0,0-1 0,0 0 0,0 1 0,0-1 0,1 1 0,0-1 0,0 1 0,0 0 0,0-1 0,0 1 0,1-1 0,-1 1 0,1-1 0,0 1 0,0-1 0,0 0 0,1 1 0,-1-1 0,1 0 0,3 4 0,-2-2 31,0 0 0,1 0 0,0 0 0,0-1 0,1 0 0,-1 0 0,1 0 0,0 0 1,0-1-1,8 5 0,-1-3-458,0 1 0,1-2 1,21 6-1,-9-4-6399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51.017"/>
    </inkml:context>
    <inkml:brush xml:id="br0">
      <inkml:brushProperty name="width" value="0.05" units="cm"/>
      <inkml:brushProperty name="height" value="0.05" units="cm"/>
      <inkml:brushProperty name="color" value="#E71224"/>
    </inkml:brush>
  </inkml:definitions>
  <inkml:trace contextRef="#ctx0" brushRef="#br0">1 3 24575,'13'-2'0,"-3"2"0,-9 0 0,0 1 0,-1 0 0,1 0 0,0 0 0,-1 0 0,1 0 0,-1 0 0,1 0 0,-1 0 0,0 0 0,0 0 0,1 1 0,-1-1 0,0 1 0,4 27 0,-2 0 0,-2 56 0,-1-62 0,0 0 0,1 0 0,2-1 0,0 1 0,2-1 0,8 30 0,8-1 0,2-1 0,2-1 0,2-1 0,51 68 0,-48-79 0,2-1 0,48 41 0,-36-35 0,-25-25 0,39 25 0,-4-2 0,-23-19 0,0-1 0,2-1 0,0-2 0,45 18 0,48 26 0,-67-30 0,44 27 0,-83-46 0,0-1 0,1-2 0,0 0 0,1-1 0,28 7 0,-23-10 0,0-1 0,1-2 0,-1 0 0,44-4 0,39 3 0,-83 3 0,-1 1 0,0 1 0,-1 1 0,25 10 0,7 3 0,-28-9 0,0 1 0,-1 2 0,49 32 0,-43-25 0,60 45 0,-58-40 0,-3 0 0,36 36 0,-41-35 0,53 39 0,-68-56 0,-1 0 0,0 1 0,0 0 0,16 23 0,-17-21 0,0 0 0,1-1 0,0 0 0,16 12 0,118 74 0,-144-97 0,0-1 0,0 1 0,0 0 0,0-1 0,0 1 0,0 0 0,0-1 0,0 1 0,0-1 0,1 0 0,-1 1 0,0-1 0,0 0 0,0 0 0,0 0 0,1 0 0,-1 0 0,0 0 0,0 0 0,0 0 0,1 0 0,-1 0 0,0-1 0,2 0 0,-2 0 0,0 0 0,0 0 0,0 0 0,0 0 0,0-1 0,-1 1 0,1 0 0,0 0 0,-1-1 0,1 1 0,-1 0 0,0-1 0,1 1 0,-1 0 0,0-1 0,0 1 0,0-1 0,0 1 0,0-1 0,0-1 0,-1-10 0,-1 0 0,-1 0 0,-7-22 0,-4-25 0,8 17 0,-2 0 0,-2 0 0,-26-72 0,16 74 0,19 39 0,0 0 0,0 1 0,0-1 0,-1 0 0,1 0 0,0 1 0,-1-1 0,1 1 0,-1-1 0,0 1 0,1 0 0,-1 0 0,0 0 0,0 0 0,0 0 0,0 0 0,-4-1 0,5 2 0,0 0 0,0 1 0,0-1 0,0 0 0,0 1 0,0-1 0,0 1 0,0-1 0,0 1 0,0 0 0,0-1 0,0 1 0,0 0 0,1 0 0,-1-1 0,0 1 0,0 0 0,1 0 0,-1 0 0,0 0 0,1 0 0,-1 0 0,1 0 0,0 0 0,-1 0 0,1 0 0,0 0 0,-1 1 0,1-1 0,0 2 0,-5 40 0,5-39 0,-2 20 0,1 1 0,1-1 0,1 0 0,2 1 0,10 46 0,0-20 0,-8-30 0,1 0 0,0-1 0,12 25 0,-8-23 0,-2 0 0,-1 1 0,7 31 0,-9-30 0,-4-23 0,-1 0 0,1 1 0,-1-1 0,0 1 0,1-1 0,-1 1 0,0-1 0,0 1 0,0-1 0,0 1 0,0-1 0,-1 1 0,1-1 0,0 0 0,-1 1 0,1-1 0,-1 1 0,1-1 0,-3 3 0,2-3 0,0-1 0,0 1 0,0 0 0,0 0 0,0-1 0,0 1 0,0-1 0,0 1 0,-1-1 0,1 1 0,0-1 0,0 0 0,-1 0 0,1 1 0,0-1 0,-1 0 0,1 0 0,-2-1 0,-7 0 0,-1-1 0,1 0 0,0-1 0,-15-6 0,13 4 0,-13-5-1365,5-1-5461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3:17.063"/>
    </inkml:context>
    <inkml:brush xml:id="br0">
      <inkml:brushProperty name="width" value="0.1" units="cm"/>
      <inkml:brushProperty name="height" value="0.1" units="cm"/>
      <inkml:brushProperty name="color" value="#008C3A"/>
    </inkml:brush>
  </inkml:definitions>
  <inkml:trace contextRef="#ctx0" brushRef="#br0">273 315 24575,'-1'-2'0,"1"1"0,0 0 0,-1 0 0,1 0 0,0 0 0,-1 0 0,1 0 0,-1 0 0,0 0 0,1 0 0,-1 1 0,0-1 0,0 0 0,1 0 0,-1 0 0,0 1 0,0-1 0,0 0 0,0 1 0,0-1 0,0 1 0,0-1 0,0 1 0,0 0 0,0-1 0,0 1 0,0 0 0,-1 0 0,1-1 0,0 1 0,0 0 0,0 0 0,0 0 0,-2 1 0,-5-1 0,0 0 0,1 1 0,-13 2 0,13-1 0,0-1 0,0 0 0,0 0 0,0-1 0,0 1 0,0-2 0,0 1 0,-11-3 0,15 2 0,0 0 0,0 0 0,0 0 0,0-1 0,0 1 0,1-1 0,-1 0 0,1 0 0,-1 0 0,1 0 0,-1 0 0,1 0 0,0-1 0,0 1 0,0-1 0,1 0 0,-1 1 0,1-1 0,-1 0 0,1 0 0,-2-5 0,1-2 0,-1 1 0,1-1 0,1 0 0,0 0 0,0 1 0,1-1 0,1 0 0,-1 0 0,4-12 0,-3 15 0,0-1 0,1 1 0,0 0 0,1 0 0,0 0 0,0 1 0,0-1 0,1 1 0,0-1 0,0 1 0,0 0 0,1 1 0,5-7 0,-7 10 0,-1 0 0,1 0 0,0 0 0,0 1 0,-1-1 0,1 1 0,0-1 0,0 1 0,0 0 0,1 0 0,-1 0 0,0 1 0,0-1 0,0 1 0,1 0 0,-1 0 0,0 0 0,0 0 0,1 0 0,-1 1 0,0-1 0,0 1 0,0 0 0,1 0 0,-1 0 0,0 0 0,0 1 0,-1-1 0,6 4 0,6 5 0,-1 1 0,-1 0 0,0 0 0,18 22 0,-14-15 0,0-4 0,-16-13 0,1-1 0,-1 1 0,1-1 0,-1 1 0,1-1 0,-1 1 0,1-1 0,-1 0 0,1 1 0,0-1 0,-1 0 0,1 1 0,0-1 0,-1 0 0,1 0 0,0 1 0,-1-1 0,1 0 0,0 0 0,0 0 0,-1 0 0,1 0 0,0 0 0,0 0 0,0-1 0,-1-1 0,0 0 0,-1 1 0,1-1 0,-1 0 0,0 0 0,1 0 0,-1 0 0,0 1 0,0-1 0,0 0 0,0 1 0,0-1 0,-1 1 0,1-1 0,-2 0 0,2 1 0,-7-10 0,-1 1 0,0 0 0,0 1 0,-1 0 0,0 0 0,0 1 0,-1 0 0,0 1 0,-22-10 0,22 12 0,0 1 0,-1 0 0,0 1 0,-24-4 0,32 7 0,0 0 0,0 0 0,0 1 0,1-1 0,-1 1 0,0 0 0,0 0 0,0 0 0,0 0 0,1 0 0,-1 1 0,1 0 0,-1 0 0,1 0 0,-1 0 0,1 1 0,0-1 0,0 1 0,-4 4 0,2 0 0,-1 0 0,1 1 0,1-1 0,-1 1 0,1 0 0,1 1 0,-1-1 0,1 1 0,1-1 0,0 1 0,0 0 0,0 0 0,1 10 0,0-12 0,1-1 0,0 0 0,0 1 0,1-1 0,-1 1 0,2-1 0,-1 0 0,0 0 0,1 1 0,1-1 0,-1-1 0,1 1 0,0 0 0,0 0 0,0-1 0,1 0 0,0 0 0,0 0 0,6 6 0,0-3 0,0 0 0,0-1 0,1 0 0,0-1 0,0 0 0,22 8 0,-28-12 0,0-1 0,0 0 0,1 0 0,-1 0 0,0-1 0,0 1 0,1-1 0,-1 0 0,0-1 0,0 1 0,1-1 0,-1 0 0,0-1 0,0 1 0,0-1 0,0 0 0,0 0 0,-1 0 0,5-4 0,9-6-1365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03.110"/>
    </inkml:context>
    <inkml:brush xml:id="br0">
      <inkml:brushProperty name="width" value="0.1" units="cm"/>
      <inkml:brushProperty name="height" value="0.1" units="cm"/>
      <inkml:brushProperty name="color" value="#008C3A"/>
    </inkml:brush>
  </inkml:definitions>
  <inkml:trace contextRef="#ctx0" brushRef="#br0">161 151 24575,'0'1'0,"1"1"0,-1-1 0,1 0 0,0 1 0,0-1 0,-1 0 0,1 0 0,0 0 0,0 1 0,0-1 0,0 0 0,0 0 0,1-1 0,-1 1 0,0 0 0,0 0 0,1 0 0,-1-1 0,0 1 0,1-1 0,-1 1 0,1-1 0,-1 0 0,0 1 0,1-1 0,-1 0 0,3 0 0,-2 0 0,0 1 0,0-1 0,0 0 0,0 0 0,0-1 0,1 1 0,-1 0 0,0-1 0,2 0 0,-4 1 0,1 0 0,0 0 0,-1-1 0,1 1 0,-1 0 0,1-1 0,-1 1 0,1 0 0,-1-1 0,1 1 0,-1-1 0,1 1 0,-1-1 0,1 1 0,-1-1 0,0 1 0,1-1 0,-1 1 0,0-1 0,0 0 0,1 1 0,-1-1 0,0 1 0,0-1 0,0 0 0,0 0 0,0-1 0,0 1 0,0 0 0,0 0 0,-1 0 0,1 0 0,-1 0 0,1 0 0,-1 0 0,1 0 0,-1 0 0,1 0 0,-1 1 0,0-1 0,0 0 0,1 0 0,-1 0 0,0 1 0,0-1 0,0 0 0,0 1 0,-1-2 0,-27-11 0,16 8 0,8 3 0,1-1 0,-2 1 0,1 1 0,0-1 0,0 1 0,-1-1 0,1 2 0,0-1 0,-1 0 0,1 1 0,-1 0 0,1 1 0,-10 0 0,11 1 0,0-1 0,-1 1 0,1 0 0,0 0 0,0 0 0,0 1 0,0-1 0,0 1 0,1 0 0,-1 0 0,1 0 0,0 1 0,0-1 0,0 1 0,0-1 0,-3 8 0,3-7 0,0 1 0,0 0 0,1 0 0,0 0 0,0 1 0,0-1 0,1 0 0,-1 1 0,0 10 0,2-13 0,0 0 0,1 0 0,-1 0 0,1 0 0,-1-1 0,1 1 0,0 0 0,0 0 0,1-1 0,-1 1 0,0 0 0,1-1 0,0 0 0,-1 1 0,1-1 0,0 0 0,0 0 0,0 0 0,1 0 0,4 3 0,-5-3 0,1 0 0,0-1 0,0 1 0,0-1 0,0 1 0,0-1 0,0 0 0,0-1 0,0 1 0,0 0 0,0-1 0,1 0 0,-1 1 0,0-2 0,0 1 0,1 0 0,-1 0 0,0-1 0,0 0 0,0 1 0,0-1 0,0-1 0,0 1 0,0 0 0,0-1 0,0 1 0,0-1 0,3-2 0,-3 1 0,0 1 0,-1 0 0,1-1 0,0 0 0,-1 0 0,0 0 0,1 0 0,-1 0 0,0 0 0,-1 0 0,1-1 0,0 1 0,-1-1 0,0 1 0,0-1 0,0 1 0,0-1 0,-1 0 0,1 1 0,-1-1 0,0 0 0,0 0 0,-1-6 0,1 9 0,-1 0 0,1 0 0,-1 0 0,1-1 0,0 1 0,-1 0 0,0 0 0,1 0 0,-1 0 0,0 0 0,0 0 0,1 0 0,-1 1 0,0-1 0,0 0 0,0 0 0,0 0 0,0 1 0,0-1 0,0 1 0,0-1 0,0 1 0,0-1 0,-1 1 0,1 0 0,0-1 0,0 1 0,0 0 0,-1 0 0,1 0 0,0 0 0,0 0 0,0 0 0,-1 0 0,1 0 0,0 1 0,0-1 0,0 0 0,0 1 0,-1-1 0,0 1 0,-3 1 0,0 0 0,0 0 0,0 1 0,1-1 0,-1 1 0,1 0 0,0 0 0,-6 5 0,6-3 0,1 1 0,0-1 0,0 1 0,0 0 0,0-1 0,1 1 0,0 0 0,0 1 0,1-1 0,-1 0 0,1 0 0,1 1 0,-1 8 0,1-12 0,0 0 0,1 1 0,-1-1 0,1 0 0,-1 1 0,1-1 0,0 0 0,0 0 0,0 0 0,1 0 0,-1 0 0,3 3 0,-3-4 0,0-1 0,1 1 0,-1-1 0,1 0 0,-1 1 0,1-1 0,0 0 0,-1 0 0,1 0 0,0 0 0,0 0 0,0-1 0,-1 1 0,1 0 0,0-1 0,0 1 0,0-1 0,0 0 0,0 0 0,0 0 0,3 0 0,-1 0 0,0-1 0,1 0 0,-1 0 0,0 0 0,0-1 0,0 1 0,0-1 0,0 0 0,0 0 0,0-1 0,-1 1 0,1-1 0,-1 1 0,0-1 0,6-6 0,-3 2 0,0 0 0,-1 0 0,0-1 0,0 0 0,-1 0 0,6-12 0,-6 2 0,-4 18 0,0 0 0,0 0 0,0 0 0,0-1 0,0 1 0,0 0 0,0 0 0,0 0 0,0 0 0,-1 0 0,1 0 0,0-1 0,0 1 0,0 0 0,0 0 0,0 0 0,0 0 0,0 0 0,-1 0 0,1 0 0,0 0 0,0 0 0,0 0 0,0-1 0,0 1 0,-1 0 0,1 0 0,0 0 0,0 0 0,0 0 0,0 0 0,0 0 0,-1 0 0,1 0 0,0 0 0,0 0 0,0 0 0,0 0 0,0 0 0,-1 1 0,1-1 0,0 0 0,0 0 0,0 0 0,0 0 0,0 0 0,0 0 0,-1 0 0,-25 21 0,9-7 0,14-12 0,-1 0 0,0-1 0,0 1 0,1-1 0,-1 1 0,0-1 0,0 0 0,0 0 0,-1-1 0,-5 1 0,9-1 0,0 0 0,0 0 0,-1 0 0,1-1 0,0 1 0,0 0 0,-1-1 0,1 1 0,0-1 0,0 1 0,0-1 0,0 1 0,-1-1 0,1 0 0,0 1 0,0-1 0,0 0 0,1 0 0,-1 0 0,0 0 0,0 0 0,0 0 0,1 0 0,-1 0 0,0 0 0,1 0 0,-1-1 0,1 1 0,0 0 0,-1 0 0,1-1 0,0 1 0,-1 0 0,1 0 0,0-1 0,0 1 0,0 0 0,1-2 0,-1-8 0,1 0 0,0 0 0,1 0 0,1 1 0,5-17 0,-7 22 0,1 1 0,0-1 0,0 1 0,0 0 0,0 0 0,1 0 0,-1 0 0,1 0 0,0 0 0,0 1 0,1 0 0,-1-1 0,1 1 0,7-5 0,-8 7 0,0 0 0,-1 1 0,1-1 0,0 1 0,-1-1 0,1 1 0,0 0 0,0 0 0,-1 0 0,1 0 0,0 1 0,0-1 0,-1 1 0,1-1 0,0 1 0,-1 0 0,1 0 0,-1 0 0,1 1 0,-1-1 0,0 1 0,1-1 0,-1 1 0,0 0 0,2 2 0,-2-3 0,0 1 0,-1 0 0,1 0 0,0-1 0,-1 1 0,1 0 0,-1 0 0,0 0 0,0 1 0,0-1 0,0 0 0,0 0 0,0 1 0,0-1 0,-1 0 0,0 1 0,1-1 0,-1 1 0,0-1 0,0 1 0,0-1 0,0 0 0,0 1 0,-1-1 0,1 1 0,-1-1 0,-1 5 0,-2 0 0,-1-1 0,1 1 0,-1-1 0,-1 0 0,1 0 0,-1 0 0,-9 7 0,12-11 0,0 1 0,0-1 0,0 0 0,0 0 0,0-1 0,0 1 0,-1-1 0,1 1 0,-1-1 0,1 0 0,-1-1 0,1 1 0,-1 0 0,1-1 0,-1 0 0,0 0 0,1 0 0,-7-1 0,8 1 0,1-1 0,-1 1 0,1-1 0,-1 0 0,1 1 0,0-1 0,-1 0 0,1 0 0,0 0 0,-1 0 0,1 0 0,0 0 0,0 0 0,0 0 0,0-1 0,0 1 0,0 0 0,0-1 0,1 1 0,-1 0 0,0-1 0,0-1 0,0 0 0,1 0 0,0 0 0,-1 0 0,1 0 0,0 1 0,0-1 0,1 0 0,-1 0 0,0 0 0,1 0 0,2-5 0,-2 5 0,0-1 0,0 1 0,1-1 0,-1 1 0,1 0 0,0 0 0,0 0 0,1 0 0,-1 0 0,0 0 0,1 0 0,0 1 0,-1-1 0,1 1 0,0 0 0,1 0 0,-1 0 0,0 0 0,6-2 0,-7 4 0,0-1 0,0 1 0,0 0 0,0-1 0,0 1 0,0 0 0,0 0 0,0 1 0,0-1 0,0 0 0,0 1 0,0-1 0,0 1 0,0 0 0,0-1 0,0 1 0,0 0 0,-1 0 0,1 0 0,0 1 0,-1-1 0,1 0 0,0 1 0,-1-1 0,0 1 0,1-1 0,-1 1 0,0-1 0,0 1 0,0 0 0,0 0 0,0 0 0,0 0 0,-1 0 0,2 2 0,-2 0 0,1 0 0,0-1 0,-1 1 0,0 0 0,0-1 0,0 1 0,0 0 0,-1 0 0,1-1 0,-1 1 0,0-1 0,0 1 0,-1-1 0,1 1 0,-1-1 0,1 1 0,-1-1 0,-5 6 0,5-6 0,-1 1 0,-1-1 0,1 1 0,0-1 0,-1 0 0,0 0 0,0-1 0,1 1 0,-2-1 0,1 0 0,0 0 0,0 0 0,-1-1 0,1 1 0,-1-1 0,-5 1 0,1 0 0,16 0 0,17-1 0,-16-1 0,1-1 0,0-1 0,-1 1 0,0-1 0,1-1 0,-1 0 0,0 0 0,0 0 0,-1-1 0,1 0 0,-1-1 0,0 0 0,0 0 0,0 0 0,0-1 0,8-9 0,9-12 0,-31 36 0,3-4 0,-1 0 0,1 0 0,-1 0 0,0-1 0,0 0 0,0 0 0,-6 4 0,3-5 0,0 0 0,0-1 0,0 0 0,0 0 0,-15 1 0,-11 2 0,23 1 0,14 0 0,20 4 0,-7-8 0,-1 0 0,1-1 0,16 0 0,-26-1 0,-1 0 0,1-1 0,-1 0 0,0 0 0,1 0 0,-1-1 0,0 1 0,0-1 0,0 0 0,0-1 0,0 1 0,6-6 0,-10 7 0,0 0 0,0 0 0,0 0 0,0 0 0,0 0 0,0 0 0,0-1 0,-1 1 0,1 0 0,-1-1 0,1 1 0,-1-1 0,1 1 0,-1 0 0,0-1 0,1 1 0,-1-1 0,0 1 0,0-1 0,0 1 0,0-1 0,0 1 0,-1-1 0,1 1 0,0-1 0,-1 1 0,1-1 0,-1 1 0,1 0 0,-1-1 0,0 1 0,0 0 0,1 0 0,-1-1 0,-2 0 0,-4-7 0,0 1 0,0 0 0,-16-13 0,14 12 0,-55-49 0,64 57 0,-1 1 0,0-1 0,1 1 0,-1-1 0,0 0 0,1 1 0,-1-1 0,1 0 0,-1 0 0,1 1 0,-1-1 0,1 0 0,-1 0 0,1 0 0,0 1 0,0-1 0,-1 0 0,1-1 0,0 2 0,0-1 0,1 1 0,-1 0 0,0-1 0,0 1 0,1 0 0,-1 0 0,0-1 0,1 1 0,-1 0 0,0 0 0,1-1 0,-1 1 0,0 0 0,1 0 0,-1 0 0,1 0 0,-1 0 0,0 0 0,1 0 0,-1-1 0,1 1 0,-1 0 0,0 0 0,1 0 0,0 1 0,32 4 0,-23-1 0,-1-1 0,0 1 0,0 0 0,-1 1 0,1 0 0,-1 1 0,0-1 0,9 10 0,-13-11 0,0 0 0,0 0 0,-1 1 0,1-1 0,-1 1 0,0 0 0,0 0 0,-1 0 0,1 0 0,-1 1 0,0-1 0,-1 0 0,1 1 0,-1 0 0,1 9 0,-2-12 0,-1 0 0,1 0 0,0-1 0,-1 1 0,0 0 0,0 0 0,0 0 0,0-1 0,0 1 0,0-1 0,-1 1 0,1-1 0,-1 1 0,0-1 0,1 0 0,-1 1 0,0-1 0,-1 0 0,-3 3 0,-2 0 0,1 0 0,-1 0 0,0-1 0,0 0 0,-9 3 0,0 0 0,11-5 0,0 1 0,1-1 0,-1 0 0,-1 0 0,1-1 0,0 1 0,0-1 0,0-1 0,-1 1 0,1-1 0,0 0 0,-10-2 0,-4-3 0,-20-2 0,31 9 0,15 4 0,18 3 0,-6-5 0,0-2 0,0 0 0,33-1 0,-46-1 0,1 0 0,-1 0 0,0-1 0,0 0 0,0 0 0,0-1 0,0 1 0,0-1 0,0 0 0,0 0 0,-1-1 0,1 1 0,-1-1 0,0 0 0,0 0 0,0-1 0,7-6 0,-11 9 0,1 1 0,0-1 0,-1 0 0,1 0 0,-1 1 0,1-1 0,-1 0 0,1 0 0,-1 0 0,1 0 0,-1 0 0,0 0 0,0 0 0,1 0 0,-1 0 0,0 0 0,0-1 0,0 2 0,-1-1 0,1 1 0,0 0 0,-1-1 0,1 1 0,0 0 0,-1 0 0,1-1 0,0 1 0,-1 0 0,1 0 0,0 0 0,-1-1 0,1 1 0,-1 0 0,1 0 0,0 0 0,-1 0 0,1 0 0,-1 0 0,1 0 0,-1 0 0,1 0 0,0 0 0,-1 0 0,0 0 0,-40 11 0,31-7 0,0-2 0,0 0 0,0 0 0,0-1 0,0-1 0,-1 1 0,1-2 0,-18-2 0,7 4 0,20 1 0,13 1 0,15 1 0,-1-2 0,1 0 0,0-2 0,0-1 0,37-6 0,-57 5 0,0 0 0,0-1 0,-1 0 0,1 0 0,-1 0 0,0-1 0,1 0 0,-2 0 0,1-1 0,0 0 0,9-10 0,-30 23 0,1 0 0,-1-1 0,0 0 0,-31 8 0,35-12 0,0-1 0,0 1 0,-1-2 0,1 0 0,0 0 0,-1-1 0,1 0 0,-1-1 0,1 0 0,-17-4 0,26 4 0,-30-5 0,17 7 0,14-1 0,1 1 0,0-1 0,-1 0 0,1 0 0,0 0 0,0 0 0,-1 1 0,1-1 0,0 0 0,0 0 0,-1 1 0,1-1 0,0 0 0,0 0 0,0 1 0,-1-1 0,1 0 0,0 1 0,0-1 0,0 0 0,0 0 0,0 1 0,0-1 0,0 0 0,-1 1 0,1-1 0,0 0 0,0 1 0,0-1 0,0 0 0,0 1 0,1-1 0,-1 1 0,0 0 0,1 1 0,0-1 0,0 1 0,0-1 0,-1 0 0,1 1 0,0-1 0,1 0 0,-1 0 0,0 0 0,0 0 0,0 0 0,1 0 0,-1 0 0,1 0 0,-1 0 0,1-1 0,-1 1 0,1 0 0,-1-1 0,3 1 0,35 7 0,-39-8 0,15 1 0,1-1 0,-1-1 0,0 0 0,0-1 0,0-1 0,23-7 0,-11 3 0,15-7 0,-24 2 0,-17 12 0,-1-1 0,0 1 0,1-1 0,-1 1 0,0 0 0,0-1 0,1 1 0,-1-1 0,0 1 0,0-1 0,0 1 0,0-1 0,0 1 0,0-1 0,0 1 0,0 0 0,0-1 0,0 1 0,0-1 0,0 1 0,0-1 0,0 1 0,0-1 0,0 1 0,0-1 0,-1 1 0,1-1 0,0 1 0,0 0 0,0-1 0,-1 1 0,0-1 0,0 0 0,0 0 0,0 1 0,0-1 0,0 1 0,0-1 0,0 1 0,0-1 0,-1 1 0,1 0 0,0-1 0,0 1 0,-1 0 0,1 0 0,0 0 0,0 0 0,-1 0 0,1 0 0,0 1 0,0-1 0,-1 0 0,-1 1 0,-27 10 0,-14 13 0,37-19 0,-1 0 0,0-1 0,0 1 0,0-2 0,-1 1 0,1-1 0,-17 3 0,-50-1 0,64 0 0,14 1 0,21 4 0,-13-9 0,0 0 0,-1 0 0,1-1 0,0 0 0,-1-1 0,1 0 0,-1-1 0,1 0 0,-1-1 0,1 0 0,-1 0 0,0-1 0,-1-1 0,1 0 0,-1 0 0,0 0 0,15-13 0,-22 14 0,-9 2 0,-9 3 0,-53 14 0,40-8 0,-45 5 0,46-6 0,21 0 0,7-5 0,1 0 0,-1-1 0,0 1 0,1-1 0,-1 1 0,1-1 0,-1 0 0,1 1 0,-1-1 0,1 1 0,-1-1 0,1 0 0,-1 1 0,1-1 0,-1 0 0,1 0 0,-1 1 0,1-1 0,1 0 0,3 1 0,-1 0 0,1 0 0,0 0 0,0-1 0,0 0 0,0 0 0,0 0 0,0-1 0,-1 1 0,1-1 0,0 0 0,0-1 0,-1 1 0,1-1 0,5-3 0,4-2 0,1 0 0,-1-2 0,17-12 0,-28 18 0,0 1 0,0-1 0,0 1 0,-1-1 0,1 0 0,-1 0 0,1 0 0,-1-1 0,0 1 0,0 0 0,-1-1 0,1 0 0,-1 1 0,1-1 0,-1 0 0,1-5 0,-2 3 0,0 0 0,0-1 0,0 1 0,0 0 0,-1-1 0,0 1 0,-1 0 0,1 0 0,-4-9 0,-2-1 0,-1 0 0,-1 0 0,0 1 0,-1 0 0,-1 0 0,-16-17 0,22 25 0,-1 2 0,0-1 0,0 0 0,0 1 0,-1 0 0,1 1 0,-1-1 0,0 1 0,-1 1 0,1-1 0,-1 1 0,1 1 0,-1-1 0,0 1 0,0 1 0,0-1 0,0 1 0,0 1 0,0-1 0,0 1 0,-9 2 0,-50 11-1365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2.561"/>
    </inkml:context>
    <inkml:brush xml:id="br0">
      <inkml:brushProperty name="width" value="0.1" units="cm"/>
      <inkml:brushProperty name="height" value="0.1" units="cm"/>
      <inkml:brushProperty name="color" value="#AB008B"/>
    </inkml:brush>
  </inkml:definitions>
  <inkml:trace contextRef="#ctx0" brushRef="#br0">1124 0 24575,'-3'1'0,"0"0"0,0 0 0,0 0 0,0 1 0,0-1 0,0 1 0,1 0 0,-1 0 0,1-1 0,-1 2 0,1-1 0,-3 4 0,-8 5 0,-21 14 0,-38 20 0,-14 9 0,42-20 0,1 1 0,-49 53 0,-64 91 0,141-158 0,0 0 0,2 1 0,0 0 0,1 1 0,2 1 0,-11 33 0,7-21 0,-31 61 0,43-93 0,-26 49 0,8-15 0,1 1 0,-14 43 0,28-68 0,-45 154 0,42-135 0,2 0 0,1 1 0,-1 39 0,4-37 0,-10 48 0,6-48 0,-1 45 0,6-50 0,-1-3 0,1 0 0,2 1 0,1-1 0,10 53 0,61 165 0,-40-125 0,-21-71 0,-6-31 0,-2 0 0,5 39 0,-9-51 0,0 1 0,1 0 0,0-1 0,1 1 0,0 0 0,4 10 0,-13-24 0,0 0 0,-1 0 0,0 1 0,0 0 0,-13-6 0,-12-8 0,3 1 0,-1-1 0,-43-34 0,20 16 0,40 28 0,1 1 0,-18-16 0,62 29 0,152 57 0,-29-8 0,-150-53 0,-1-1 0,0 1 0,1-1 0,-1 1 0,1-1 0,-1 0 0,1-1 0,-1 1 0,1 0 0,-1-1 0,1 0 0,-1 0 0,0 0 0,1 0 0,-1-1 0,0 1 0,0-1 0,0 0 0,0 1 0,0-1 0,0-1 0,-1 1 0,1 0 0,-1-1 0,1 1 0,-1-1 0,3-5 0,5-7 0,-1-1 0,0 0 0,-2 0 0,8-22 0,-7 17 0,21-66 0,-29 86-65,1-1 0,-1 1 0,0 0 0,0-1 0,1 1 0,-1 0 0,0-1 0,0 1 0,0-1 0,0 1 0,-1 0 0,1-1 0,0 1 0,-1-1 0,1 1 0,-1 0 0,1 0 0,-1-1 0,1 1 0,-2-2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4.795"/>
    </inkml:context>
    <inkml:brush xml:id="br0">
      <inkml:brushProperty name="width" value="0.1" units="cm"/>
      <inkml:brushProperty name="height" value="0.1" units="cm"/>
      <inkml:brushProperty name="color" value="#AB008B"/>
    </inkml:brush>
  </inkml:definitions>
  <inkml:trace contextRef="#ctx0" brushRef="#br0">208 86 24575,'0'-3'0,"0"-1"0,0 1 0,-1-1 0,1 1 0,-1-1 0,0 1 0,0-1 0,-1 1 0,1 0 0,0-1 0,-1 1 0,0 0 0,0 0 0,0 0 0,0 0 0,0 1 0,-1-1 0,1 0 0,-1 1 0,0 0 0,1 0 0,-1 0 0,0 0 0,-1 0 0,1 0 0,0 1 0,0-1 0,-1 1 0,-6-2 0,5 2 0,-1 0 0,0 0 0,0 1 0,1-1 0,-1 1 0,0 0 0,0 1 0,1-1 0,-1 1 0,0 0 0,1 1 0,-1-1 0,1 1 0,-1 0 0,1 1 0,0-1 0,0 1 0,-5 4 0,7-5 0,1 0 0,-1 0 0,1 0 0,0 0 0,0 1 0,0 0 0,0-1 0,0 1 0,0 0 0,1 0 0,-1-1 0,1 1 0,0 0 0,0 1 0,0-1 0,-1 6 0,2-4 0,0 1 0,0-1 0,0 1 0,1-1 0,0 0 0,0 1 0,0-1 0,1 0 0,2 7 0,3 3 0,1 0 0,0-1 0,1 0 0,1 0 0,17 19 0,-5-6 0,-1 0 0,-2 2 0,25 46 0,-34-53 0,0 0 0,-1 0 0,5 25 0,-12-41 0,-1 0 0,-1 1 0,1-1 0,-1 0 0,0 0 0,0 0 0,-1 0 0,0 0 0,0 1 0,0-1 0,-1-1 0,0 1 0,0 0 0,-1 0 0,1-1 0,-1 1 0,0-1 0,-1 0 0,1 0 0,-1 0 0,0 0 0,0-1 0,-1 1 0,1-1 0,-1 0 0,0-1 0,0 1 0,0-1 0,-1 0 0,-6 3 0,4-3 29,-9 4-494,1-1 1,-33 7-1,27-10-6361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5.211"/>
    </inkml:context>
    <inkml:brush xml:id="br0">
      <inkml:brushProperty name="width" value="0.1" units="cm"/>
      <inkml:brushProperty name="height" value="0.1" units="cm"/>
      <inkml:brushProperty name="color" value="#AB008B"/>
    </inkml:brush>
  </inkml:definitions>
  <inkml:trace contextRef="#ctx0" brushRef="#br0">0 256 24575,'0'-5'0,"5"-2"0,2-5 0,4 0 0,6-3 0,5-4 0,-2-3 0,1 1 0,-3 0 0,1 3 0,-3-1 0,0 4 0,-2-1 0,2 2 0,-3-2 0,3 3 0,-8 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5.618"/>
    </inkml:context>
    <inkml:brush xml:id="br0">
      <inkml:brushProperty name="width" value="0.1" units="cm"/>
      <inkml:brushProperty name="height" value="0.1" units="cm"/>
      <inkml:brushProperty name="color" value="#AB008B"/>
    </inkml:brush>
  </inkml:definitions>
  <inkml:trace contextRef="#ctx0" brushRef="#br0">1 0 24575,'0'16'0,"1"-1"0,0 0 0,1 1 0,1-1 0,1 0 0,0-1 0,0 1 0,2 0 0,0-1 0,15 26 0,67 128 0,-81-156-195,-1 1 0,-1 1 0,0-1 0,-1 1 0,0 0 0,2 20 0,-3-8-6631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6.133"/>
    </inkml:context>
    <inkml:brush xml:id="br0">
      <inkml:brushProperty name="width" value="0.1" units="cm"/>
      <inkml:brushProperty name="height" value="0.1" units="cm"/>
      <inkml:brushProperty name="color" value="#AB008B"/>
    </inkml:brush>
  </inkml:definitions>
  <inkml:trace contextRef="#ctx0" brushRef="#br0">25 60 24575,'-3'-10'0,"-4"11"0,6 0 0,0 0 0,-1 0 0,1 1 0,0-1 0,0 0 0,0 0 0,1 1 0,-1-1 0,0 1 0,0-1 0,1 1 0,-1 1 0,0 4 0,0-1 0,0 1 0,1 0 0,0 0 0,1 0 0,-1 0 0,1-1 0,1 1 0,-1 0 0,1-1 0,0 1 0,1-1 0,0 1 0,0-1 0,6 9 0,-7-10 0,1-1 0,0 1 0,1-1 0,-1 0 0,1 0 0,-1 0 0,1-1 0,0 1 0,1-1 0,-1 0 0,1 0 0,-1-1 0,1 1 0,0-1 0,0 0 0,0 0 0,0-1 0,0 1 0,0-1 0,9 1 0,-8-2 0,0-1 0,0 1 0,-1-1 0,1-1 0,0 1 0,0-1 0,-1 1 0,1-2 0,-1 1 0,0-1 0,1 1 0,-1-2 0,-1 1 0,10-8 0,-6 4 0,-1-1 0,0 0 0,0 0 0,-1 0 0,0-1 0,0 0 0,6-15 0,-10 20 0,-1 1 0,0 0 0,0 0 0,0 0 0,0-1 0,0 1 0,-1 0 0,1-1 0,-1 1 0,0 0 0,0-1 0,0 1 0,-1-1 0,1 1 0,-1 0 0,0-1 0,0 1 0,-1-4 0,0 3 0,0 0 0,-1 1 0,1-1 0,-1 1 0,0 0 0,0-1 0,0 1 0,0 1 0,0-1 0,-1 0 0,1 1 0,-8-5 0,4 4 0,1 0 0,-1 1 0,0-1 0,1 1 0,-1 0 0,0 1 0,0 0 0,-1 0 0,1 0 0,0 1 0,0 0 0,0 1 0,0-1 0,0 1 0,0 1 0,0-1 0,-9 4 0,-3 6-1365</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7.094"/>
    </inkml:context>
    <inkml:brush xml:id="br0">
      <inkml:brushProperty name="width" value="0.1" units="cm"/>
      <inkml:brushProperty name="height" value="0.1" units="cm"/>
      <inkml:brushProperty name="color" value="#AB008B"/>
    </inkml:brush>
  </inkml:definitions>
  <inkml:trace contextRef="#ctx0" brushRef="#br0">28 292 24575,'-1'0'0,"0"-1"0,1 1 0,-1 0 0,0 0 0,0-1 0,0 1 0,1 0 0,-1-1 0,0 1 0,0-1 0,1 1 0,-1-1 0,0 1 0,1-1 0,-1 1 0,0-1 0,1 0 0,-1 1 0,1-1 0,-1 0 0,1 0 0,0 1 0,-1-1 0,0-2 0,-5-6 0,2 9 0,4 7 0,2 7 0,4 3 0,1 0 0,1 0 0,0 0 0,12 15 0,-16-26 0,-1-2 0,1 1 0,0 0 0,0-1 0,0 0 0,0 0 0,1 0 0,0 0 0,-1-1 0,1 1 0,1-1 0,-1-1 0,0 1 0,1-1 0,0 0 0,10 3 0,-14-5 0,0 1 0,0-1 0,0 0 0,0 0 0,0 0 0,1 0 0,-1 0 0,0-1 0,0 1 0,0 0 0,0-1 0,0 0 0,0 1 0,0-1 0,0 0 0,0 0 0,0 0 0,0-1 0,0 1 0,-1 0 0,3-2 0,-2 0 0,0 1 0,-1-1 0,1 0 0,0 0 0,-1 0 0,0 0 0,0 0 0,0 0 0,0 0 0,0 0 0,-1 0 0,1-6 0,-1-4 0,0 1 0,-1-1 0,0 1 0,-1 0 0,-1-1 0,-4-13 0,0 10 0,6 13 0,-1 0 0,1 0 0,-1 0 0,1 0 0,0 0 0,0-1 0,0 1 0,1 0 0,-1-6 0,25 28 0,-18-15 0,0-1 0,0 0 0,1 1 0,-1-2 0,1 1 0,-1-1 0,1 0 0,0 0 0,0-1 0,0 0 0,0 0 0,0-1 0,0 0 0,13-1 0,-15 0 0,0 0 0,0 0 0,0 0 0,-1 0 0,1-1 0,0 1 0,-1-1 0,0 0 0,1-1 0,-1 1 0,0-1 0,0 0 0,0 0 0,0 0 0,-1 0 0,0-1 0,1 0 0,-1 1 0,0-1 0,-1 0 0,1-1 0,2-5 0,-4 9 0,10-26 0,11-40 0,-20 61 0,0-1 0,-1 0 0,1 0 0,-2 0 0,1 0 0,-1 0 0,0 0 0,0 0 0,-1 0 0,0 0 0,-4-13 0,4 18-34,1 0 0,-1 1 0,0-1 0,0 0 0,0 1-1,0-1 1,-1 0 0,1 1 0,0-1 0,-1 1 0,1 0 0,-1-1 0,1 1-1,-1 0 1,0 0 0,1 0 0,-1 0 0,0 0 0,0 1 0,0-1-1,1 0 1,-1 1 0,0-1 0,0 1 0,0 0 0,0 0 0,0 0 0,0 0-1,0 0 1,0 0 0,0 0 0,0 1 0,0-1 0,0 1 0,0-1 0,0 1-1,0 0 1,1 0 0,-4 1 0,-13 10-6792</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8:44:17.872"/>
    </inkml:context>
    <inkml:brush xml:id="br0">
      <inkml:brushProperty name="width" value="0.1" units="cm"/>
      <inkml:brushProperty name="height" value="0.1" units="cm"/>
      <inkml:brushProperty name="color" value="#AB008B"/>
    </inkml:brush>
  </inkml:definitions>
  <inkml:trace contextRef="#ctx0" brushRef="#br0">48 13 24575,'-15'-6'0,"-6"-1"0,20 8 0,0-1 0,1 0 0,-1 0 0,1 0 0,-1 0 0,1 0 0,-1 1 0,1-1 0,-1 0 0,1 1 0,-1-1 0,1 0 0,0 1 0,-1-1 0,1 0 0,-1 1 0,1-1 0,0 1 0,-1-1 0,1 0 0,0 1 0,0-1 0,-1 1 0,1-1 0,0 1 0,0-1 0,0 1 0,-1 0 0,1-1 0,0 1 0,0-1 0,0 1 0,0-1 0,0 1 0,0-1 0,0 1 0,0-1 0,1 2 0,0 7 0,1 1 0,0-1 0,0 0 0,1 1 0,1-1 0,-1 0 0,2-1 0,-1 1 0,11 14 0,6 16 0,47 92 0,-65-127-72,-1 1 1,0-1-1,0 1 0,0-1 0,-1 1 0,1 0 0,-1 0 0,0 0 1,-1 0-1,1 0 0,-1 0 0,0 0 0,0 0 0,-1-1 0,1 1 1,-1 0-1,0 0 0,-3 8 0,-5 5-6754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9:28:13.293"/>
    </inkml:context>
    <inkml:brush xml:id="br0">
      <inkml:brushProperty name="width" value="0.05" units="cm"/>
      <inkml:brushProperty name="height" value="0.05" units="cm"/>
      <inkml:brushProperty name="color" value="#E71224"/>
    </inkml:brush>
  </inkml:definitions>
  <inkml:trace contextRef="#ctx0" brushRef="#br0">82 33 24575,'-2'12'0,"2"-4"0,14-2 0,-3-5 0,-1-1 0,0 0 0,1-1 0,-1 0 0,0-1 0,18-5 0,14-1 0,-22 5 0,5 0 0,41-12 0,-36 9 0,1 0 0,-1 2 0,1 2 0,0 0 0,32 4 0,-31-2 0,-18 1 0,1 1 0,-1 0 0,0 0 0,0 1 0,0 1 0,25 11 0,-3 2 0,41 26 0,-55-27 0,0 0 0,-1 2 0,-1 1 0,22 26 0,-1-3 0,-35-35 0,0 1 0,0-1 0,-1 1 0,-1-1 0,1 2 0,-1-1 0,0 0 0,2 11 0,-1-3 0,0 1 0,-1-1 0,2 26 0,-7-20 0,0 0 0,-2 0 0,0 0 0,-1 0 0,-1-1 0,-9 24 0,-11 25 0,-52 104 0,38-93 0,-7 13 0,-20 46 0,4 39 0,-26 53 0,61-169 0,24-55 0,-11 24 0,1 1 0,2 0 0,-13 68 0,-10 77 0,8-68 0,16-71 0,-12 78 0,7-16 0,8-64 0,-3 61 0,7-64 0,-9 51 0,6-51 0,-3 50 0,8 321 0,2-190 0,-2-191 0,-2 1 0,-9 42 0,0-5 0,7-37 0,-2-1 0,-11 31 0,1-1 0,13-38 0,1 0 0,1 1 0,-1 27 0,1-3 0,1-38 0,1 0 0,0 0 0,-1 0 0,0-1 0,1 1 0,-1 0 0,0 0 0,-1-1 0,1 1 0,0-1 0,-1 1 0,1-1 0,-4 3 0,5-4 0,-1 0 0,0-1 0,0 1 0,0-1 0,0 1 0,0-1 0,0 1 0,0-1 0,0 0 0,0 1 0,0-1 0,0 0 0,0 0 0,0 0 0,0 0 0,0 0 0,0 0 0,-1 0 0,1 0 0,0 0 0,0-1 0,0 1 0,0 0 0,0-1 0,0 1 0,0 0 0,0-1 0,0 0 0,1 1 0,-1-1 0,0 1 0,0-1 0,0 0 0,1 0 0,-1 1 0,0-1 0,-1-2 0,-2-3 0,0 0 0,0 0 0,0 0 0,1-1 0,-1 1 0,2-1 0,-1 0 0,-2-11 0,-9-20 0,5 19 0,0 1 0,-1 0 0,-1 1 0,-1 0 0,-1 1 0,-20-22 0,16 19 0,2 0 0,0-1 0,-12-24 0,13 16 0,14 19 0,13 16 0,2 6 0,-1 1 0,-1 0 0,0 0 0,0 1 0,-2 1 0,0 0 0,17 35 0,-22-39 0,1 1 0,1-1 0,0 0 0,0 0 0,11 10 0,-17-18 0,1-1 0,1 0 0,-1 0 0,0 0 0,1 0 0,-1-1 0,1 0 0,0 1 0,0-1 0,0 0 0,0-1 0,0 1 0,0-1 0,1 0 0,-1 0 0,0 0 0,1-1 0,-1 1 0,0-1 0,6 0 0,-7-1 0,0 0 0,0 0 0,0 0 0,0 0 0,-1-1 0,1 1 0,0-1 0,-1 0 0,1 1 0,-1-1 0,0 0 0,0-1 0,0 1 0,0 0 0,4-5 0,2-6 0,0 0 0,6-14 0,-4 7 0,85-132 0,-22 38 0,-59 94 149,-9 14-116,-1 0 0,0 0-1,6-13 1,-9 17-105,0 1 1,-1-1-1,1 1 1,-1-1-1,0 0 1,1 1-1,-1-1 1,0 0-1,0 1 1,0-1-1,0 0 1,0 1-1,-1-1 1,1 0-1,0 1 1,-1-1-1,1 0 1,-1 1-1,0-1 1,1 1-1,-1-1 0,-1-1 1,-7-7-6755</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6.351"/>
    </inkml:context>
    <inkml:brush xml:id="br0">
      <inkml:brushProperty name="width" value="0.05" units="cm"/>
      <inkml:brushProperty name="height" value="0.05" units="cm"/>
      <inkml:brushProperty name="color" value="#E71224"/>
    </inkml:brush>
  </inkml:definitions>
  <inkml:trace contextRef="#ctx0" brushRef="#br0">299 12 24575,'-52'-6'0,"44"4"0,0 1 0,0-1 0,0 2 0,0-1 0,0 1 0,0 1 0,-15 1 0,13 1 0,1 0 0,-1 1 0,1 0 0,-1 1 0,1-1 0,0 2 0,1-1 0,0 1 0,-1 0 0,2 1 0,-1 0 0,1 1 0,0-1 0,-10 15 0,13-16 0,0 0 0,1 1 0,-1-1 0,2 1 0,-1-1 0,0 1 0,1 0 0,0 0 0,1 0 0,0 0 0,0 0 0,0 0 0,1 1 0,0-1 0,1 0 0,-1 0 0,1 0 0,0 0 0,1 0 0,0 0 0,5 13 0,-4-15 0,-1-1 0,1 1 0,0 0 0,0-1 0,0 0 0,1 1 0,-1-1 0,1-1 0,0 1 0,1-1 0,-1 1 0,0-1 0,1 0 0,0-1 0,-1 1 0,1-1 0,0 0 0,1 0 0,-1 0 0,7 1 0,8-1 0,1 1 0,-1-2 0,0-1 0,24-2 0,-5 0 0,-22 1-270,1-2 0,-1 0 0,28-9 0,-41 11-15,16-4-6541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09:28:18.620"/>
    </inkml:context>
    <inkml:brush xml:id="br0">
      <inkml:brushProperty name="width" value="0.05" units="cm"/>
      <inkml:brushProperty name="height" value="0.05" units="cm"/>
      <inkml:brushProperty name="color" value="#E71224"/>
    </inkml:brush>
  </inkml:definitions>
  <inkml:trace contextRef="#ctx0" brushRef="#br0">4165 160 24575,'11'3'0,"-12"4"0,-1-5 0,1 0 0,-1-1 0,1 0 0,-1 1 0,0-1 0,1 0 0,-1 0 0,0 0 0,-2 1 0,-40 13 0,0-3 0,-58 8 0,63-12 0,-18-1 0,0-2 0,-113-5 0,69-2 0,-341 2 0,417-2 0,0 0 0,-38-9 0,34 5 0,-36-3 0,-253 7 0,163 4 0,-170-2 0,301 1 0,-1 2 0,-38 8 0,34-5 0,-36 2 0,-49 7 0,21-2 0,-193-8 0,158-7 0,-227 2 0,329 1 0,0 2 0,-34 7 0,30-4 0,-34 2 0,12-6 0,23-2 0,1 2 0,-40 7 0,29-3 0,0-1 0,-41-1 0,3 0 0,59-1 0,-33 8 0,39-8 0,0 0 0,1 0 0,-1-1 0,0-1 0,0 0 0,-15-1 0,27 0 0,0 0 0,-1 0 0,1 0 0,-1 0 0,1 0 0,-1 0 0,1 0 0,-1 0 0,1-1 0,0 1 0,-1 0 0,1 0 0,-1 0 0,1-1 0,0 1 0,-1 0 0,1 0 0,-1-1 0,1 1 0,0 0 0,-1-1 0,1 1 0,0 0 0,0-1 0,-1 1 0,1 0 0,0-1 0,0 1 0,-1-1 0,6-12 0,19-13 0,-22 24 0,104-117 0,-11 11 0,-90 104 0,0-1 0,0 0 0,-1 0 0,0-1 0,0 1 0,0-1 0,-1 0 0,1 1 0,-2-2 0,1 1 0,2-8 0,-5 14 0,0-1 0,0 1 0,1-1 0,-1 1 0,0-1 0,0 1 0,0-1 0,0 1 0,0-1 0,0 1 0,0-1 0,0 0 0,0 1 0,0-1 0,-1 1 0,1-1 0,0 1 0,0-1 0,0 1 0,-1 0 0,1-1 0,0 1 0,0-1 0,-1 1 0,1-1 0,-1 1 0,1 0 0,0-1 0,-1 1 0,1 0 0,-1-1 0,1 1 0,0 0 0,-1 0 0,1-1 0,-1 1 0,1 0 0,-1 0 0,1 0 0,-1 0 0,1-1 0,-1 1 0,1 0 0,-1 0 0,0 0 0,1 0 0,-1 0 0,1 0 0,-1 1 0,1-1 0,-1 0 0,1 0 0,-1 0 0,0 1 0,-33 11 0,29-9 0,-12 5 0,1 0 0,0 2 0,1-1 0,0 2 0,-16 14 0,3 2 0,-36 42 0,-23 49 0,40-47 0,46-71 0,1 1 0,0-1 0,-1 1 0,1-1 0,0 1 0,-1-1 0,1 1 0,0-1 0,0 1 0,-1 0 0,1-1 0,0 1 0,0-1 0,0 1 0,0 0 0,0-1 0,0 1 0,0 0 0,0-1 0,0 1 0,0 0 0,0-1 0,0 1 0,0-1 0,1 1 0,-1 0 0,0-1 0,0 1 0,1 0 0,0 0 0,1 1 0,-1-1 0,0 0 0,1 0 0,-1 0 0,1 0 0,-1 0 0,1 0 0,-1 0 0,4 1 0,6 1 0,1 1 0,19 2 0,-25-5 0,32 8 0,-1 1 0,69 31 0,-72-28 0,71 23 0,-103-36-57,0 1 0,0-1 1,0 0-1,0 0 0,0 0 0,0 0 0,0 0 0,0 0 0,0 0 0,-1-1 0,1 1 1,0-1-1,0 1 0,0-1 0,0 0 0,-1 0 0,1 0 0,0 0 0,-1 0 1,1 0-1,-1 0 0,1 0 0,0-2 0,10-7-6769</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31T09:28:41.6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1 240,'17'-2,"1"-1,-1 0,0-1,0-1,0-1,-1 0,16-10,-1 3,17-6,59-13,17 9,-115 22,1-1,0 1,0 1,0 0,-1 0,18 3,-15-1,0-1,0-1,0 0,14-2,84-9,0 4,114 8,-76 1,-54-1,107-3,-117-12,-56 8,37-3,12 9,-55 1,0-1,0-1,0-1,38-8,-33 3,0 2,1 0,38 0,86 6,-57 2,-61-3,0-1,0-2,53-11,-44 7,0 2,0 2,84 5,-40 0,-73-2,70 4,-74-3,0 1,-1 0,1 0,0 1,-1 1,13 6,2 0,0 0,1-2,0-1,32 6,40 11,22 7,-100-27,0 0,0 0,32 0,-29-3,-1 1,34 8,-15 0,-24-7,-12-2,-5-2,-67-29,42 20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31T09:28:44.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0 219,'58'1,"-17"0,1-1,-1-3,44-7,-26 1,0 3,0 2,61 5,-62-1,-33-1,-1-1,40-9,-34 5,34-3,176 7,-125 4,-97-1,0 1,0 0,23 7,-20-3,40 3,-19-6,0-2,75-9,-90 6,0 1,0 1,30 4,16 0,-34-6,74-12,-71 7,60-2,-53 7,-1-3,61-13,-53 4,-38 9,0 0,1 2,19-2,-6 2,-1 0,35-10,-37 8,-1 1,47 0,-44 4,60-10,-43 2,92-4,50 13,-65 1,-30 0,105-5,-116-11,-56 9,37-4,-7 9,-37 0,37-3,-47-1,-4-2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31T09:28:58.0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3 327,'0'0,"0"0,0 0,0 0,1 0,-1 1,0-1,0 0,0 0,0 0,0 0,0 0,0 1,1-1,-1 0,0 0,0 0,0 0,0 1,0-1,0 0,0 0,0 0,0 0,0 1,0-1,0 0,0 0,0 0,0 0,0 1,0-1,0 0,0 0,0 0,0 0,0 1,-1-1,1 0,0 0,0 0,0 0,0 0,0 1,0-1,0 0,-1 0,1 0,0 0,0 0,0 0,0 0,-1 0,1 1,0-1,0 0,0 0,0 0,-1 0,1 0,0 0,15 9,7-4,0-1,0-1,1 0,-1-2,43-3,-17 0,-25 1,-1-1,1-1,-1-1,1-1,-2-1,27-11,-15 5,1 1,1 2,-1 2,63-6,-57 9,-1-2,1-2,69-23,-41 11,66-11,-15 1,-2 1,-95 23,32-3,18-5,75-16,-124 24,0 2,1 1,-1 1,33 0,13 0,-47-1,30-7,-32 5,37-3,221 6,-144 3,-107 1,-1 0,34 8,34 4,21 1,-23-2,194-8,-159-7,-98 2,-9 1,0-1,0-1,0-1,37-8,-32 4,0 0,1 2,37-1,80 6,-59 1,-41-3,-21 0,0 1,-1 1,1 0,0 2,21 6,-16-3,0 0,0-2,40 1,85-6,-56-1,347 2,-418-2,-1 0,39-9,-33 5,35-3,155 7,-116 4,-89-2,-1 2,22 4,-25-3,0-1,0-1,0 0,0 0,20-2,-1-5,31-9,-38 8,1 1,41-4,-41 9</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6:20.021"/>
    </inkml:context>
    <inkml:brush xml:id="br0">
      <inkml:brushProperty name="width" value="0.05" units="cm"/>
      <inkml:brushProperty name="height" value="0.05" units="cm"/>
      <inkml:brushProperty name="color" value="#E71224"/>
    </inkml:brush>
  </inkml:definitions>
  <inkml:trace contextRef="#ctx0" brushRef="#br0">1573 59 24575,'-2'0'0,"0"1"0,-1-1 0,1 1 0,0 0 0,0 0 0,0 0 0,0 0 0,-4 2 0,-10 5 0,-121 28 0,103-32 0,-66-2 0,70-2 0,0 1 0,-58 8 0,-69 32 0,131-32 0,-1 2 0,1 0 0,-41 26 0,-43 29 0,61-38 0,0 2 0,-72 60 0,38-21 0,-37 35 0,101-82 0,1 1 0,0 0 0,-17 34 0,19-32 0,-6 17 0,1 0 0,-22 64 0,15-34 0,16-43 0,2 0 0,1 1 0,1 0 0,1 0 0,2 1 0,1-1 0,1 42 0,2-37 0,1-12 0,0-1 0,1 1 0,1 0 0,9 39 0,2-10 0,-10-35 0,2 1 0,0 0 0,15 31 0,-3-16 0,-6-7 0,2-1 0,1-1 0,1 0 0,1-1 0,1 0 0,22 21 0,-11-21 0,1-1 0,1-2 0,50 27 0,-17-11 0,-35-19 0,0-1 0,2-2 0,37 14 0,49-3 0,3 1 0,21 6 0,-127-29 0,39 5 0,-30-6 0,37 10 0,-1 5 0,94 13 0,-83-19 0,-32-4 0,58 2 0,276-10 0,-346 0 0,0-2 0,33-7 0,34-3 0,-64 10 0,35-8 0,17-2 0,15-4 0,-19 2 0,66-11 0,-67 11 0,135-47 0,-70 0 0,-80 33 0,-5 2 0,-1-2 0,77-58 0,37-56 0,-85 67 0,-51 47 0,-2-1 0,37-49 0,44-77 0,-49 66 0,-55 78 0,0-1 0,-1 0 0,-1 0 0,0-1 0,-1 1 0,0-1 0,-1 0 0,1-21 0,4-8 0,-5 27 0,-1 0 0,-1 0 0,0 0 0,-1 0 0,-1 0 0,0 0 0,-2 0 0,-6-28 0,-4-33 0,11 57 0,-1 0 0,0 0 0,-11-31 0,7 35 0,-1 0 0,0 0 0,-1 1 0,-1 0 0,0 0 0,-18-18 0,-80-71 0,53 54 0,23 23 0,-1 1 0,0 2 0,-2 1 0,-1 1 0,-1 3 0,0 1 0,-53-18 0,63 26 0,-25-10 0,-72-16 0,80 24 0,28 7 0,0 1 0,-23-3 0,-95-14 0,100 14 0,-84-22 0,70 18 0,22 5 0,-39-5 0,-32-3 0,59 7 0,-57-3 0,63 8 0,-50-10 0,49 6 0,-48-3 0,38 9 0,0 1 0,0 2 0,-56 12 0,42-7 0,0-3 0,0-2 0,-67-6 0,24 1 0,56 2 0,6-1 0,0 1 0,0 2 0,-39 8 0,-32 6 0,77-13 0,0 1 0,0 2 0,-43 14 0,69-17-136,-1 0-1,0 0 1,1 0-1,-1 1 1,1 0-1,0 0 1,0 1-1,1 0 0,-8 7 1,2 2-6690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6:21.789"/>
    </inkml:context>
    <inkml:brush xml:id="br0">
      <inkml:brushProperty name="width" value="0.05" units="cm"/>
      <inkml:brushProperty name="height" value="0.05" units="cm"/>
      <inkml:brushProperty name="color" value="#E71224"/>
    </inkml:brush>
  </inkml:definitions>
  <inkml:trace contextRef="#ctx0" brushRef="#br0">58 98 24575,'0'2'0,"0"-1"0,0 1 0,0 0 0,0 0 0,0 0 0,0-1 0,1 1 0,-1 0 0,1 0 0,-1-1 0,1 1 0,0 0 0,-1-1 0,1 1 0,0-1 0,0 1 0,0-1 0,0 1 0,1-1 0,-1 0 0,0 1 0,1-1 0,-1 0 0,0 0 0,1 0 0,0 0 0,-1 0 0,1 0 0,-1-1 0,1 1 0,0 0 0,0-1 0,-1 1 0,1-1 0,0 0 0,2 1 0,0-1 0,-1-1 0,1 1 0,0 0 0,-1-1 0,1 0 0,0 0 0,-1 0 0,1 0 0,-1 0 0,0-1 0,1 0 0,-1 0 0,0 1 0,0-2 0,0 1 0,0 0 0,3-5 0,-4 5 0,0 0 0,0 0 0,0 0 0,0-1 0,-1 1 0,1-1 0,-1 1 0,0-1 0,0 1 0,0-1 0,0 0 0,0 1 0,0-1 0,-1 0 0,1 0 0,-1 0 0,0 0 0,0 0 0,0 1 0,0-1 0,-1 0 0,1 0 0,-1 0 0,0-2 0,-1 2 0,1 1 0,0-1 0,-1 1 0,0 0 0,1-1 0,-1 1 0,0 0 0,0 0 0,0 0 0,-1 1 0,1-1 0,0 1 0,-1-1 0,1 1 0,-1 0 0,1-1 0,-1 1 0,0 1 0,1-1 0,-1 0 0,0 1 0,0-1 0,1 1 0,-6 0 0,3 0 0,-1 0 0,1 1 0,-1 0 0,1 0 0,-1 1 0,1-1 0,0 1 0,-1 0 0,1 1 0,0-1 0,0 1 0,1 0 0,-1 0 0,1 1 0,-1-1 0,1 1 0,0 0 0,-3 4 0,5-6 0,0 1 0,0-1 0,0 1 0,0-1 0,0 1 0,1 0 0,-1-1 0,1 1 0,0 0 0,0 0 0,0 0 0,0 0 0,1 0 0,-1 0 0,1 0 0,0 0 0,0 0 0,0 0 0,0 0 0,0 0 0,0 1 0,1-1 0,0 0 0,0 0 0,0-1 0,0 1 0,0 0 0,0 0 0,1 0 0,-1-1 0,1 1 0,0-1 0,2 4 0,-3-5 0,0 0 0,0 0 0,0-1 0,0 1 0,0 0 0,0 0 0,1-1 0,-1 1 0,0 0 0,0-1 0,1 1 0,-1-1 0,0 0 0,1 1 0,-1-1 0,0 0 0,1 0 0,-1 0 0,1 0 0,-1 0 0,0 0 0,1 0 0,2-1 0,-2 0 0,1 0 0,0 0 0,-1 0 0,1-1 0,-1 1 0,1 0 0,-1-1 0,0 0 0,1 0 0,-1 0 0,3-3 0,-4 3 0,1 1 0,-1-1 0,1 0 0,-1 0 0,0 0 0,0 0 0,0 0 0,0-1 0,0 1 0,0 0 0,-1 0 0,1-1 0,0-4 0,-2 6 0,1 0 0,0-1 0,0 1 0,0 0 0,-1-1 0,1 1 0,-1-1 0,1 1 0,-1 0 0,1 0 0,-1-1 0,0 1 0,0 0 0,1 0 0,-1 0 0,0 0 0,0 0 0,0 0 0,0 0 0,0 0 0,-1 0 0,1 1 0,0-1 0,0 0 0,-2 0 0,3 1 0,-1-1 0,1 1 0,-1 0 0,1-1 0,-1 1 0,0 0 0,1 0 0,-1-1 0,0 1 0,1 0 0,-1 0 0,1 0 0,-1 0 0,0 0 0,1 0 0,-1 0 0,0 0 0,1 0 0,-1 0 0,0 1 0,1-1 0,-1 0 0,1 0 0,-1 0 0,0 1 0,1-1 0,-1 0 0,1 1 0,-1-1 0,1 1 0,-1-1 0,1 0 0,-1 1 0,0 0 0,1 0 0,0-1 0,0 1 0,0-1 0,0 1 0,0 0 0,0-1 0,0 1 0,0-1 0,0 1 0,0 0 0,0-1 0,0 1 0,0-1 0,0 1 0,1 0 0,-1-1 0,0 1 0,0-1 0,1 1 0,-1-1 0,0 1 0,1-1 0,-1 1 0,1-1 0,-1 1 0,0-1 0,1 0 0,-1 1 0,1-1 0,-1 0 0,1 1 0,-1-1 0,1 0 0,-1 1 0,1-1 0,0 0 0,1 1 0,-1-1 0,0 1 0,0-1 0,0 1 0,1-1 0,-1 1 0,0-1 0,0 0 0,1 0 0,-1 0 0,0 1 0,1-1 0,-1-1 0,0 1 0,1 0 0,-1 0 0,0 0 0,1-1 0,-1 1 0,0-1 0,0 1 0,1-1 0,-1 1 0,0-1 0,0 0 0,0 1 0,0-1 0,0 0 0,0 0 0,1-1 0,-1 1 0,0-1 0,0 1 0,0-1 0,-1 1 0,1-1 0,0 1 0,-1-1 0,1 1 0,-1-1 0,0 0 0,1 1 0,-1-1 0,0 0 0,0 0 0,0 1 0,0-1 0,0 0 0,-1 1 0,1-1 0,0 0 0,-1 1 0,0-1 0,0-2 0,-13-20 318,11 20-599,0 0 1,0 0-1,1-1 1,0 1-1,-3-8 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6:22.990"/>
    </inkml:context>
    <inkml:brush xml:id="br0">
      <inkml:brushProperty name="width" value="0.05" units="cm"/>
      <inkml:brushProperty name="height" value="0.05" units="cm"/>
      <inkml:brushProperty name="color" value="#E71224"/>
    </inkml:brush>
  </inkml:definitions>
  <inkml:trace contextRef="#ctx0" brushRef="#br0">57 107 24575,'1'-6'0,"1"-8"0,-2 13 0,0 1 0,0 0 0,0 0 0,0 0 0,0-1 0,-1 1 0,1 0 0,0 0 0,0 0 0,0-1 0,0 1 0,0 0 0,-1 0 0,1 0 0,0 0 0,0 0 0,0-1 0,-1 1 0,1 0 0,0 0 0,0 0 0,0 0 0,-1 0 0,1 0 0,0 0 0,0 0 0,-1 0 0,1 0 0,0 0 0,0 0 0,-1 0 0,1 0 0,0 0 0,0 0 0,0 0 0,-1 0 0,1 0 0,0 0 0,0 0 0,-1 0 0,1 0 0,0 1 0,0-1 0,0 0 0,0 0 0,-1 0 0,1 0 0,0 1 0,0-1 0,0 0 0,0 0 0,-1 0 0,1 0 0,0 1 0,0-1 0,0 0 0,-1 1 0,1-1 0,-1 0 0,1 1 0,-1-1 0,0 0 0,1 1 0,-1-1 0,1 1 0,0-1 0,-1 1 0,1-1 0,-1 1 0,1-1 0,0 1 0,-1-1 0,1 1 0,0 0 0,-1-1 0,1 1 0,0 0 0,0-1 0,0 1 0,0 0 0,0-1 0,0 1 0,0 0 0,0-1 0,0 1 0,0 0 0,0-1 0,0 1 0,0-1 0,0 1 0,0 0 0,1-1 0,-1 1 0,0 0 0,1-1 0,-1 1 0,0-1 0,1 1 0,-1-1 0,1 1 0,-1-1 0,1 1 0,-1-1 0,1 1 0,-1-1 0,1 0 0,-1 1 0,1-1 0,2 2 0,0 0 0,0 0 0,0 0 0,0-1 0,0 0 0,0 1 0,0-1 0,7 1 0,-6-2 0,1 0 0,-1 0 0,1-1 0,-1 1 0,1-1 0,-1 0 0,1 0 0,-1-1 0,0 1 0,6-4 0,-9 5 0,0-1 0,0 1 0,0 0 0,0-1 0,0 0 0,0 1 0,0-1 0,0 0 0,-1 1 0,1-1 0,0 0 0,0 0 0,0 0 0,-1 0 0,1 0 0,-1 1 0,1-1 0,0 0 0,-1-1 0,0 1 0,1 0 0,-1 0 0,0 0 0,1 0 0,-1 0 0,0 0 0,0 0 0,0-1 0,0 1 0,0 0 0,0 0 0,0 0 0,0 0 0,-1 0 0,1 0 0,0 0 0,-1-1 0,1 1 0,-1 0 0,1 0 0,-1 0 0,1 0 0,-1 0 0,-1-1 0,0 0 0,0 0 0,0 1 0,0-1 0,-1 0 0,1 1 0,-1-1 0,1 1 0,-1 0 0,1 0 0,-1 0 0,0 0 0,0 0 0,1 1 0,-5-1 0,6 1 0,0-1 0,0 1 0,0 0 0,-1 0 0,1 0 0,0 0 0,0 0 0,0 0 0,0 0 0,-1 0 0,1 1 0,0-1 0,0 0 0,0 1 0,0-1 0,0 1 0,0-1 0,0 1 0,0-1 0,0 1 0,0 0 0,0-1 0,0 1 0,0 0 0,0 0 0,0 0 0,1 0 0,-1 0 0,0 0 0,1 0 0,-1 0 0,1 0 0,-1 0 0,1 0 0,-1 2 0,1-2 0,0 0 0,0 0 0,0 0 0,0 0 0,1 0 0,-1 0 0,0 0 0,1 0 0,-1-1 0,1 1 0,-1 0 0,0 0 0,1 0 0,0 0 0,-1-1 0,1 1 0,0 0 0,-1 0 0,1-1 0,0 1 0,0-1 0,-1 1 0,1-1 0,0 1 0,0-1 0,0 1 0,0-1 0,0 0 0,0 1 0,0-1 0,0 0 0,1 0 0,1 1 0,0 0 0,0 0 0,1-1 0,-1 0 0,0 1 0,0-1 0,1 0 0,5-1 0,-8 0 0,0 1 0,1 0 0,-1 0 0,0-1 0,0 1 0,1-1 0,-1 1 0,0-1 0,0 0 0,0 1 0,0-1 0,0 0 0,0 0 0,0 0 0,0 0 0,0 0 0,0 0 0,0 0 0,0 0 0,-1 0 0,1 0 0,0 0 0,-1-1 0,1 1 0,-1 0 0,1 0 0,-1-1 0,0 1 0,0 0 0,1 0 0,-1-1 0,0 1 0,0 0 0,0-1 0,0 1 0,-1 0 0,1-1 0,0 1 0,-1 0 0,1-1 0,-1-1 0,-1-1 0,0 0 0,0 1 0,0-1 0,0 1 0,0 0 0,-1-1 0,1 1 0,-1 0 0,0 0 0,0 1 0,0-1 0,-7-4 0,6 5 0,0 1 0,0-1 0,0 1 0,0 0 0,0 0 0,0 0 0,0 1 0,-1-1 0,1 1 0,0 0 0,-1 0 0,1 1 0,0-1 0,0 1 0,0 0 0,-7 2 0,9-2 0,-1 0 0,1 0 0,1-1 0,-1 1 0,0 1 0,0-1 0,0 0 0,0 0 0,1 1 0,-1-1 0,1 1 0,-1-1 0,1 1 0,-1 0 0,1-1 0,0 1 0,0 0 0,0 0 0,0 0 0,0 0 0,0 0 0,1 0 0,-1 0 0,1 0 0,-1 0 0,1 0 0,0 1 0,0-1 0,0 0 0,0 0 0,0 0 0,0 0 0,0 0 0,2 4 0,-2-5 16,1 1-1,0 0 1,0 0-1,0-1 1,0 1-1,0-1 1,0 1-1,0-1 1,0 1-1,1-1 1,-1 1-1,0-1 1,1 0-1,-1 0 1,1 0-1,0 0 1,-1 0 0,1 0-1,0 0 1,0-1-1,1 2 1,-2-2-65,0 0 0,1 1 0,-1-1 1,0 0-1,0 0 0,0 0 0,0 0 0,0 0 1,1 0-1,-1 0 0,0 0 0,0 0 1,0 0-1,0-1 0,0 1 0,0-1 1,0 1-1,0 0 0,1-1 0,-2 0 1,1 1-1,0-1 0,0 0 0,0 1 1,0-1-1,0 0 0,0 0 0,-1 0 1,1 0-1,0 0 0,-1 0 0,1 0 0,-1 0 1,2-2-1,0-8-6777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0T15:26:24.057"/>
    </inkml:context>
    <inkml:brush xml:id="br0">
      <inkml:brushProperty name="width" value="0.05" units="cm"/>
      <inkml:brushProperty name="height" value="0.05" units="cm"/>
      <inkml:brushProperty name="color" value="#E71224"/>
    </inkml:brush>
  </inkml:definitions>
  <inkml:trace contextRef="#ctx0" brushRef="#br0">1 203 24575,'2'1'0,"0"0"0,1 0 0,-1 1 0,0-1 0,0 1 0,0-1 0,-1 1 0,1 0 0,0-1 0,-1 1 0,1 0 0,-1 0 0,1 1 0,-1-1 0,0 0 0,1 3 0,6 7 0,1 1 0,1-2 0,0 1 0,1-1 0,0-1 0,0 0 0,21 14 0,-22-18 0,-1-1 0,1-1 0,0 1 0,0-1 0,0-1 0,1 0 0,-1-1 0,1 1 0,0-2 0,12 1 0,-14-2 0,9 1 0,0 0 0,0 1 0,22 5 0,-25-5 0,0-1 0,1 0 0,-1-1 0,0-1 0,0 0 0,1-1 0,25-7 0,-36 8 0,23-5 0,0-1 0,-1-2 0,0 0 0,37-20 0,-53 22 0,0 0 0,0-1 0,-1 0 0,0-1 0,0 0 0,13-17 0,46-69 0,-27 34 0,-29 45 0,-7 8 0,1 0 0,-1 0 0,-1-1 0,0 0 0,5-12 0,-9 13-1365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6.933"/>
    </inkml:context>
    <inkml:brush xml:id="br0">
      <inkml:brushProperty name="width" value="0.05" units="cm"/>
      <inkml:brushProperty name="height" value="0.05" units="cm"/>
      <inkml:brushProperty name="color" value="#E71224"/>
    </inkml:brush>
  </inkml:definitions>
  <inkml:trace contextRef="#ctx0" brushRef="#br0">28 1 24575,'-1'0'0,"0"0"0,0 1 0,0-1 0,0 0 0,0 1 0,0-1 0,0 1 0,0-1 0,0 1 0,0 0 0,0-1 0,1 1 0,-1 0 0,0 0 0,0-1 0,1 1 0,-1 0 0,1 0 0,-1 0 0,1 0 0,-1 0 0,1 0 0,0 0 0,-1 0 0,1 0 0,-1 2 0,-5 31 0,6-30 0,-1 4 0,1 0 0,-1-1 0,2 1 0,-1 0 0,1 0 0,0 0 0,1 0 0,0-1 0,0 1 0,0-1 0,1 1 0,6 10 0,-6-12 0,1-1 0,-1-1 0,1 1 0,0-1 0,0 1 0,0-1 0,1 0 0,-1-1 0,1 1 0,0-1 0,0 0 0,0 0 0,1 0 0,-1-1 0,1 0 0,-1 0 0,9 2 0,-7-3 0,1 0 0,0 0 0,-1 0 0,1-1 0,0 0 0,0 0 0,-1-1 0,1 0 0,0-1 0,-1 1 0,1-2 0,-1 1 0,0-1 0,8-4 0,-11 5 0,0 0 0,0-1 0,0 0 0,0 0 0,0 0 0,-1-1 0,1 1 0,-1-1 0,0 0 0,0 0 0,-1 0 0,1 0 0,-1 0 0,0 0 0,0-1 0,0 1 0,0-1 0,-1 0 0,0 1 0,0-1 0,0 0 0,-1 0 0,1-8 0,-1 10 12,0-1 1,-1 0-1,1 0 0,-1 1 0,0-1 0,0 1 1,0-1-1,0 1 0,-1-1 0,1 1 0,-1-1 1,0 1-1,0 0 0,0 0 0,-1 0 0,1 0 0,-1 1 1,1-1-1,-1 1 0,0-1 0,0 1 0,0 0 1,0 0-1,0 0 0,-1 0 0,1 1 0,-7-3 1,1 2-169,0-1 1,0 1 0,1 1 0,-1 0 0,0 0 0,0 1 0,0 0-1,0 0 1,0 1 0,-15 3 0,-3 4-6671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2.839"/>
    </inkml:context>
    <inkml:brush xml:id="br0">
      <inkml:brushProperty name="width" value="0.05" units="cm"/>
      <inkml:brushProperty name="height" value="0.05" units="cm"/>
      <inkml:brushProperty name="color" value="#E71224"/>
    </inkml:brush>
  </inkml:definitions>
  <inkml:trace contextRef="#ctx0" brushRef="#br0">98 341 24575,'-2'0'0,"0"-1"0,0 1 0,0-1 0,1 0 0,-1 0 0,0 0 0,0 0 0,1 0 0,-1 0 0,1 0 0,-1 0 0,1-1 0,0 1 0,-1 0 0,1-1 0,0 0 0,0 1 0,0-1 0,-1-3 0,-16-34 0,6 6 0,4 13 0,0 0 0,2-1 0,-7-41 0,12 57 0,1 0 0,0 0 0,-1 0 0,2 0 0,-1-1 0,1 1 0,-1 0 0,2 0 0,-1 0 0,0 0 0,1 0 0,0 0 0,0 0 0,0 1 0,1-1 0,0 1 0,0-1 0,0 1 0,0 0 0,1 0 0,5-4 0,-8 7 0,0-1 0,0 1 0,1 1 0,-1-1 0,0 0 0,1 0 0,-1 0 0,1 1 0,-1-1 0,1 1 0,-1-1 0,1 1 0,-1 0 0,1-1 0,-1 1 0,1 0 0,-1 0 0,1 0 0,0 0 0,-1 0 0,4 1 0,-3 0 0,1 0 0,-1 1 0,1-1 0,-1 0 0,0 1 0,1 0 0,-1-1 0,0 1 0,0 0 0,0 0 0,2 3 0,4 6 0,-1 0 0,0 1 0,-1-1 0,5 14 0,-8-19 0,0 1 0,-1-1 0,1 1 0,-2 0 0,1 0 0,-1 0 0,0 0 0,0 0 0,0 0 0,-1 0 0,-1 0 0,1 0 0,-1 0 0,0 0 0,-4 13 0,15-36 0,1 1 0,1 1 0,0 0 0,0 0 0,2 1 0,-1 1 0,24-16 0,-18 14-1365,-2 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7.597"/>
    </inkml:context>
    <inkml:brush xml:id="br0">
      <inkml:brushProperty name="width" value="0.05" units="cm"/>
      <inkml:brushProperty name="height" value="0.05" units="cm"/>
      <inkml:brushProperty name="color" value="#E71224"/>
    </inkml:brush>
  </inkml:definitions>
  <inkml:trace contextRef="#ctx0" brushRef="#br0">1 83 24575,'0'-1'0,"0"1"0,0-1 0,0 1 0,0-1 0,0 1 0,0-1 0,0 1 0,0-1 0,0 1 0,0-1 0,1 1 0,-1 0 0,0-1 0,0 1 0,0-1 0,1 1 0,-1 0 0,0-1 0,1 1 0,-1-1 0,0 1 0,1 0 0,-1 0 0,1-1 0,-1 1 0,0 0 0,1 0 0,-1-1 0,1 1 0,-1 0 0,1 0 0,-1 0 0,1 0 0,-1 0 0,1 0 0,-1-1 0,0 1 0,1 0 0,-1 0 0,1 1 0,-1-1 0,2 0 0,-1 0 0,1 0 0,-1 1 0,1-1 0,0 1 0,-1-1 0,1 1 0,-1 0 0,0-1 0,1 1 0,-1 0 0,0 0 0,2 2 0,0 1 0,0 0 0,0 0 0,-1 1 0,0-1 0,0 1 0,0 0 0,0-1 0,-1 1 0,0 0 0,0 0 0,0 0 0,0 0 0,-1 0 0,0 0 0,0 0 0,-1 6 0,1-4 0,0 0 0,0 0 0,0 0 0,1-1 0,0 1 0,1 0 0,2 7 0,-3-16 0,1-1 0,-1 1 0,0 0 0,1-1 0,-1 1 0,0-1 0,-1 1 0,2-5 0,3-14 0,2 0 0,15-36 0,-18 47 0,1 0 0,1 0 0,0 1 0,0-1 0,1 2 0,0-1 0,12-11 0,-17 18 0,1 1 0,-1-1 0,1 0 0,-1 1 0,1-1 0,0 1 0,-1 0 0,1 0 0,0 0 0,0 0 0,0 0 0,0 1 0,0-1 0,0 1 0,0 0 0,0 0 0,0 0 0,0 0 0,0 0 0,0 1 0,0 0 0,0-1 0,0 1 0,0 0 0,0 0 0,0 1 0,-1-1 0,1 1 0,0-1 0,-1 1 0,1 0 0,-1 0 0,3 2 0,0 1 0,1 1 0,-1-1 0,0 1 0,-1 0 0,1 0 0,-1 0 0,0 1 0,-1-1 0,0 1 0,0 0 0,0 0 0,3 12 0,-2 37-1365,-3-31-5461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8.461"/>
    </inkml:context>
    <inkml:brush xml:id="br0">
      <inkml:brushProperty name="width" value="0.05" units="cm"/>
      <inkml:brushProperty name="height" value="0.05" units="cm"/>
      <inkml:brushProperty name="color" value="#E71224"/>
    </inkml:brush>
  </inkml:definitions>
  <inkml:trace contextRef="#ctx0" brushRef="#br0">322 1 24575,'-9'1'0,"-1"0"0,1 1 0,0 0 0,0 1 0,-12 4 0,-2 1 0,11-4 0,0 0 0,-20 11 0,29-14 0,1 1 0,-1-1 0,0 1 0,0 0 0,1 0 0,-1 0 0,1 0 0,-1 1 0,1-1 0,0 1 0,0-1 0,0 1 0,0 0 0,1 0 0,-3 4 0,4-5 0,0-1 0,0 1 0,-1-1 0,1 1 0,0-1 0,0 1 0,1-1 0,-1 1 0,0-1 0,0 1 0,1-1 0,-1 1 0,1-1 0,-1 0 0,1 1 0,0-1 0,0 0 0,-1 1 0,1-1 0,0 0 0,0 0 0,0 0 0,0 0 0,0 0 0,1 0 0,-1 0 0,0 0 0,3 1 0,3 2 0,0 0 0,0-1 0,0 0 0,8 2 0,-12-4 0,13 4 0,0 1 0,-1 0 0,26 16 0,-37-20 0,-1 0 0,1 0 0,-1 0 0,0 1 0,0 0 0,0-1 0,0 1 0,0 0 0,-1 1 0,1-1 0,-1 0 0,0 1 0,0-1 0,0 1 0,0 0 0,-1-1 0,1 1 0,-1 0 0,0 0 0,1 8 0,-3-9 0,1 1 0,-1 0 0,1-1 0,-1 0 0,0 1 0,0-1 0,-1 1 0,1-1 0,-1 0 0,0 0 0,0 0 0,0 0 0,0 0 0,0 0 0,0-1 0,-1 1 0,0-1 0,1 1 0,-1-1 0,0 0 0,0 0 0,-4 2 0,0-1 0,1 1 0,0-2 0,0 1 0,-1-1 0,0 0 0,1 0 0,-1-1 0,0 1 0,0-2 0,-12 1 0,5-3 23,-1-1-1,1 0 1,0-1-1,0-1 1,1 0-1,-1-1 1,-15-9-1,-28-11-1567,32 17-5281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9.360"/>
    </inkml:context>
    <inkml:brush xml:id="br0">
      <inkml:brushProperty name="width" value="0.05" units="cm"/>
      <inkml:brushProperty name="height" value="0.05" units="cm"/>
      <inkml:brushProperty name="color" value="#E71224"/>
    </inkml:brush>
  </inkml:definitions>
  <inkml:trace contextRef="#ctx0" brushRef="#br0">26 80 24575,'-3'-17'0,"3"17"0,0 0 0,0 0 0,0-1 0,0 1 0,0 0 0,-1 0 0,1 0 0,0-1 0,0 1 0,0 0 0,0 0 0,0 0 0,-1 0 0,1-1 0,0 1 0,0 0 0,0 0 0,-1 0 0,1 0 0,0 0 0,0 0 0,0 0 0,-1 0 0,1-1 0,0 1 0,0 0 0,-1 0 0,1 0 0,0 0 0,0 0 0,0 0 0,-1 0 0,1 0 0,-1 1 0,0 0 0,0 0 0,0 0 0,0 0 0,0 0 0,0 0 0,0 0 0,0 1 0,1-1 0,-1 0 0,0 0 0,1 1 0,-1-1 0,1 0 0,0 1 0,-1-1 0,1 0 0,0 2 0,-2 4 0,1-1 0,1 0 0,-1 0 0,1 0 0,0 0 0,1 1 0,0-1 0,0 0 0,0 0 0,0 0 0,1 0 0,5 11 0,-6-13 0,1-1 0,1 1 0,-1 0 0,1-1 0,-1 0 0,1 1 0,0-1 0,0 0 0,1 0 0,-1-1 0,0 1 0,1-1 0,0 0 0,-1 0 0,1 0 0,0 0 0,0-1 0,0 1 0,7 0 0,-5 0 0,0-1 0,0 0 0,0 0 0,0 0 0,0-1 0,1 0 0,-1-1 0,0 1 0,0-1 0,0 0 0,0-1 0,0 1 0,0-1 0,0 0 0,0-1 0,0 1 0,-1-1 0,0 0 0,1-1 0,-1 1 0,0-1 0,-1 0 0,1-1 0,-1 1 0,0-1 0,0 1 0,6-9 0,3-10 0,-1-1 0,-1 0 0,13-37 0,-24 59 0,1 1 0,-1-1 0,0 1 0,1 0 0,-1-1 0,0 1 0,0-1 0,0 1 0,0-1 0,0 0 0,-1 1 0,1 0 0,0-1 0,-1 1 0,1-1 0,-1 1 0,0-3 0,0 3 0,1 1 0,-1-1 0,1 1 0,-1-1 0,0 1 0,1 0 0,-1-1 0,1 1 0,-1 0 0,0-1 0,1 1 0,-1 0 0,1 0 0,-1 0 0,0-1 0,0 1 0,1 0 0,-1 0 0,0 0 0,1 0 0,-1 0 0,0 0 0,1 1 0,-1-1 0,0 0 0,1 0 0,-1 0 0,0 1 0,1-1 0,-1 0 0,1 1 0,-1-1 0,0 0 0,1 1 0,-1-1 0,1 1 0,-1-1 0,1 1 0,-1 0 0,-3 2 17,1 1-1,0-1 0,0 1 0,0 0 1,0 0-1,0 0 0,1 0 0,0 1 1,0-1-1,0 1 0,0-1 0,1 1 1,0 0-1,0-1 0,0 1 0,0 0 1,1 0-1,0 0 0,0-1 0,1 8 1,-1-4-139,1-1 0,1 0 0,-1 0 0,1 0 0,0 0 0,1 0 0,0-1 0,0 1 0,0-1 1,1 1-1,0-1 0,0 0 0,6 6 0,4 1-6704</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0.376"/>
    </inkml:context>
    <inkml:brush xml:id="br0">
      <inkml:brushProperty name="width" value="0.05" units="cm"/>
      <inkml:brushProperty name="height" value="0.05" units="cm"/>
      <inkml:brushProperty name="color" value="#E71224"/>
    </inkml:brush>
  </inkml:definitions>
  <inkml:trace contextRef="#ctx0" brushRef="#br0">0 142 24575,'0'-4'0,"0"0"0,1 1 0,-1-1 0,1 0 0,-1 1 0,1-1 0,0 1 0,1-1 0,-1 1 0,0-1 0,1 1 0,0 0 0,0 0 0,3-4 0,-5 7 0,1 0 0,-1-1 0,1 1 0,-1 0 0,1 0 0,-1 0 0,1 0 0,0 0 0,-1-1 0,1 1 0,-1 0 0,1 0 0,-1 1 0,1-1 0,0 0 0,-1 0 0,1 0 0,-1 0 0,1 0 0,-1 1 0,1-1 0,-1 0 0,1 0 0,-1 1 0,1-1 0,-1 0 0,1 1 0,-1-1 0,1 1 0,-1-1 0,0 1 0,1-1 0,-1 0 0,0 1 0,1-1 0,-1 1 0,0 0 0,0-1 0,0 1 0,1 0 0,10 22 0,-9-14 0,-1 0 0,0 0 0,-1 1 0,0-1 0,0 0 0,-1 0 0,0 0 0,-1 0 0,0 0 0,-1 0 0,1 0 0,-2-1 0,-4 12 0,0-10 0,2-9 0,5-2 0,1 0 0,0 0 0,-1 0 0,1 0 0,0 0 0,-1 0 0,1 0 0,0 0 0,0 0 0,0 0 0,0 0 0,0 0 0,0 0 0,0 0 0,0 0 0,0 0 0,0 1 0,1-3 0,3-16 0,3-13 0,16-50 0,-20 73 0,1 0 0,0 0 0,1 0 0,0 0 0,0 1 0,1-1 0,0 2 0,1-1 0,12-12 0,-17 19 0,0-1 0,0 1 0,0-1 0,0 1 0,0 0 0,1-1 0,-1 1 0,0 1 0,1-1 0,-1 0 0,0 0 0,1 1 0,-1 0 0,1-1 0,-1 1 0,1 0 0,-1 0 0,5 1 0,-3 0 0,0 0 0,0 0 0,0 0 0,-1 1 0,1 0 0,0 0 0,-1 0 0,1 0 0,-1 0 0,5 5 0,-1-1 0,-1 1 0,0 0 0,0 0 0,-1 0 0,0 0 0,0 1 0,0 0 0,-1 0 0,5 15 0,1 1 0,-3-21 0,2-12 0,-5 2 0,4-5 0,0-1 0,1 1 0,0 1 0,22-21 0,-29 30 0,0 0 0,0 0 0,0 0 0,0 1 0,1-1 0,-1 1 0,1 0 0,-1 0 0,1 0 0,-1 0 0,1 0 0,0 0 0,-1 1 0,1-1 0,0 1 0,0 0 0,-1 0 0,1 0 0,0 0 0,0 0 0,-1 0 0,1 1 0,0 0 0,-1-1 0,1 1 0,0 0 0,-1 0 0,1 0 0,-1 1 0,0-1 0,1 1 0,-1-1 0,0 1 0,3 3 0,-1-2 0,-1 1 0,0 0 0,-1 0 0,1 1 0,-1-1 0,1 0 0,-1 1 0,-1-1 0,1 1 0,-1 0 0,1 0 0,-1 0 0,-1-1 0,1 7 0,0 6 0,0-1 0,-4 32 0,-2-22-1365,-3-6-5461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1.240"/>
    </inkml:context>
    <inkml:brush xml:id="br0">
      <inkml:brushProperty name="width" value="0.05" units="cm"/>
      <inkml:brushProperty name="height" value="0.05" units="cm"/>
      <inkml:brushProperty name="color" value="#E71224"/>
    </inkml:brush>
  </inkml:definitions>
  <inkml:trace contextRef="#ctx0" brushRef="#br0">85 149 24575,'16'0'0,"1"-1"0,-1 0 0,1-1 0,24-7 0,-35 8 0,-1-1 0,0 0 0,0 0 0,0 0 0,0-1 0,0 1 0,0-1 0,-1-1 0,1 1 0,-1-1 0,0 1 0,0-1 0,0 0 0,-1-1 0,0 1 0,1 0 0,2-7 0,-5 9 0,0 1 0,0-1 0,-1 1 0,1-1 0,0 0 0,-1 1 0,1-1 0,-1 0 0,0 0 0,0 1 0,0-1 0,1 0 0,-2 0 0,1 1 0,0-1 0,0 0 0,0 0 0,-1 1 0,1-1 0,-1 0 0,1 1 0,-3-4 0,2 3 0,-1 0 0,0 0 0,0 0 0,0 0 0,0 1 0,0-1 0,0 1 0,0-1 0,-1 1 0,1 0 0,-1 0 0,1 0 0,-4-1 0,-2-1 0,0 1 0,0 1 0,0 0 0,-1 0 0,1 1 0,0-1 0,0 2 0,-15 1 0,12 1 0,0 0 0,0 1 0,0 0 0,1 0 0,0 1 0,0 1 0,0-1 0,1 2 0,-14 10 0,19-14 0,1 1 0,0-1 0,0 0 0,0 1 0,0 0 0,1 0 0,-1 0 0,1 0 0,0 0 0,0 0 0,0 1 0,1-1 0,0 1 0,0-1 0,0 1 0,0-1 0,1 1 0,-1-1 0,1 1 0,0 0 0,1-1 0,-1 1 0,1 0 0,0-1 0,2 7 0,-1-5 0,1 1 0,0-1 0,0 0 0,1 0 0,-1 0 0,1-1 0,0 1 0,1-1 0,-1 0 0,1 0 0,0 0 0,1-1 0,-1 0 0,7 4 0,-4-3 0,0-1 0,1 0 0,0 0 0,-1 0 0,1-1 0,0-1 0,1 0 0,-1 0 0,17 1 0,-14-4 0,1 0 0,-1 0 0,0-2 0,23-6 0,-3 1 0,-5 1-1365,-3-2-5461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7.075"/>
    </inkml:context>
    <inkml:brush xml:id="br0">
      <inkml:brushProperty name="width" value="0.05" units="cm"/>
      <inkml:brushProperty name="height" value="0.05" units="cm"/>
      <inkml:brushProperty name="color" value="#E71224"/>
    </inkml:brush>
  </inkml:definitions>
  <inkml:trace contextRef="#ctx0" brushRef="#br0">1844 1 24575,'-3'0'0,"0"1"0,0 0 0,-1 1 0,1-1 0,0 0 0,0 1 0,-4 2 0,-3 2 0,-11 5 0,-26 19 0,33-21 0,0 1 0,0-2 0,-1 0 0,0-1 0,-18 6 0,26-11 0,-21 7 0,0-2 0,-50 7 0,51-11 0,-31 9 0,34-6 0,-47 4 0,-264-8 0,169-4 0,136 2 0,0 2 0,-58 10 0,68-7 0,2 0 0,-1 1 0,1 1 0,0 1 0,-28 16 0,-1 4 0,0 3 0,2 1 0,2 2 0,-55 56 0,71-63 0,-56 41 0,58-50 0,2 1 0,0 1 0,-34 39 0,57-59-25,0 0 0,0 0-1,-1 1 1,1-1 0,0 0 0,0 0-1,-1 0 1,1 0 0,0 1-1,0-1 1,-1 0 0,1 0 0,0 0-1,0 1 1,0-1 0,0 0-1,-1 0 1,1 1 0,0-1 0,0 0-1,0 1 1,0-1 0,0 0-1,0 0 1,0 1 0,0-1 0,0 0-1,0 1 1,0-1 0,0 0-1,0 0 1,0 1 0,0-1 0,0 0-1,0 1 1,0-1 0,0 0 0,0 0-1,0 1 1,0-1 0,1 0-1,-1 1 1,0-1 0,0 0 0,0 0-1,1 0 1,-1 1 0,0-1-1,0 0 1,0 0 0,1 0 0,-1 1-1,1-1 1,7 1-6801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0:59.153"/>
    </inkml:context>
    <inkml:brush xml:id="br0">
      <inkml:brushProperty name="width" value="0.05" units="cm"/>
      <inkml:brushProperty name="height" value="0.05" units="cm"/>
      <inkml:brushProperty name="color" value="#E71224"/>
    </inkml:brush>
  </inkml:definitions>
  <inkml:trace contextRef="#ctx0" brushRef="#br0">32 0 24575,'-2'2'0,"1"1"0,0 0 0,0-1 0,0 1 0,0 0 0,0-1 0,0 1 0,1 0 0,-1 0 0,1 3 0,-3 9 0,-4 19 0,2 0 0,1 0 0,2 1 0,3 54 0,0-36 0,0-38 77,1 1-1,0-1 0,5 17 1,-4-23-245,-1 1 1,0 0 0,0-1 0,-1 1 0,0 0 0,-1 0 0,0 0 0,-1 0 0,-3 18 0,-1-10-6659</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0:59.860"/>
    </inkml:context>
    <inkml:brush xml:id="br0">
      <inkml:brushProperty name="width" value="0.05" units="cm"/>
      <inkml:brushProperty name="height" value="0.05" units="cm"/>
      <inkml:brushProperty name="color" value="#E71224"/>
    </inkml:brush>
  </inkml:definitions>
  <inkml:trace contextRef="#ctx0" brushRef="#br0">3 32 24575,'-3'-12'0,"3"2"0,15 4 0,-1 4 0,1 1 0,0 0 0,0 1 0,0 1 0,-1 0 0,1 1 0,0 1 0,-1 0 0,0 1 0,1 0 0,-2 1 0,25 12 0,-35-15 0,0 0 0,0 0 0,0 1 0,0-1 0,0 1 0,-1-1 0,1 1 0,-1 0 0,0 0 0,0 0 0,0 0 0,0 0 0,0 1 0,0-1 0,-1 0 0,0 1 0,0-1 0,0 1 0,0 0 0,0-1 0,-1 1 0,1 7 0,-2-7 0,1 1 0,0-1 0,-1 0 0,0 1 0,0-1 0,0 0 0,-1 0 0,1 0 0,-1 1 0,0-2 0,0 1 0,0 0 0,-1 0 0,1-1 0,-1 1 0,0-1 0,0 0 0,-7 6 0,-5 0 0,-1 0 0,0 0 0,-1-2 0,0 0 0,0-1 0,-1 0 0,-17 2 0,33-7 0,-6 1 0,-1 0 0,1 0 0,-1-1 0,0 0 0,-13-1 0,16-3-1365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0.760"/>
    </inkml:context>
    <inkml:brush xml:id="br0">
      <inkml:brushProperty name="width" value="0.05" units="cm"/>
      <inkml:brushProperty name="height" value="0.05" units="cm"/>
      <inkml:brushProperty name="color" value="#E71224"/>
    </inkml:brush>
  </inkml:definitions>
  <inkml:trace contextRef="#ctx0" brushRef="#br0">0 37 24575,'1'1'0,"-1"-1"0,1 0 0,-1 1 0,1-1 0,-1 1 0,0 0 0,1-1 0,-1 1 0,0-1 0,1 1 0,-1-1 0,0 1 0,0 0 0,1-1 0,-1 1 0,0 0 0,0-1 0,0 1 0,0 0 0,0-1 0,0 1 0,0 0 0,0-1 0,0 1 0,0 0 0,-1 0 0,-1 30 0,1-20 0,1-7 0,0 1 0,0 0 0,0-1 0,0 1 0,1-1 0,0 1 0,-1 0 0,2-1 0,-1 0 0,1 1 0,-1-1 0,1 0 0,0 0 0,1 0 0,-1 0 0,1 0 0,0 0 0,0 0 0,0-1 0,0 0 0,0 0 0,1 0 0,-1 0 0,1 0 0,0-1 0,0 1 0,0-1 0,0 0 0,1 0 0,-1-1 0,0 1 0,10 1 0,-8-2 0,1 0 0,0 0 0,0-1 0,0 0 0,0-1 0,0 1 0,0-1 0,-1 0 0,1-1 0,0 0 0,-1 0 0,1 0 0,-1-1 0,1 0 0,-1 0 0,0-1 0,0 1 0,-1-1 0,1 0 0,-1-1 0,0 0 0,0 0 0,0 0 0,-1 0 0,0 0 0,0-1 0,0 0 0,4-10 0,-3 5 0,-2 4 0,0 0 0,0 0 0,0 0 0,-1-1 0,0 1 0,0 0 0,-1-1 0,0 0 0,-1 1 0,1-1 0,-2-11 0,-5 8 0,0 17 0,-2 20 0,4 21-75,3 74-1,2-78-1138,-1-17-5612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1.596"/>
    </inkml:context>
    <inkml:brush xml:id="br0">
      <inkml:brushProperty name="width" value="0.05" units="cm"/>
      <inkml:brushProperty name="height" value="0.05" units="cm"/>
      <inkml:brushProperty name="color" value="#E71224"/>
    </inkml:brush>
  </inkml:definitions>
  <inkml:trace contextRef="#ctx0" brushRef="#br0">2 3 24575,'0'0'0,"1"1"0,-1-1 0,0 0 0,0 0 0,0 0 0,0 0 0,0 0 0,0 1 0,1-1 0,-1 0 0,0 0 0,0 0 0,0 0 0,0 0 0,1 0 0,-1 0 0,0 0 0,0 0 0,0 0 0,1 0 0,-1 0 0,0 0 0,0 0 0,0 0 0,0 0 0,1 0 0,-1 0 0,0 0 0,0 0 0,0 0 0,1 0 0,-1 0 0,0 0 0,0 0 0,0 0 0,0 0 0,1 0 0,-1 0 0,0-1 0,0 1 0,0 0 0,0 0 0,0 0 0,1 0 0,-1 0 0,0-1 0,0 1 0,0 0 0,0 0 0,0 0 0,0 0 0,0-1 0,0 1 0,0 0 0,0 0 0,0 0 0,0-1 0,0 1 0,11 16 0,-6 5 0,-1 0 0,-1 0 0,-1 0 0,0 1 0,-2-1 0,-2 28 0,0-2 0,1 149 0,4-191 0,2-11 0,5-14 0,-10 19 0,12-24 0,-2 1 0,17-30 0,-24 49 0,0 0 0,0 0 0,1 0 0,0 0 0,0 1 0,0 0 0,0 0 0,1 0 0,-1 0 0,1 1 0,7-5 0,-9 7 0,-1 0 0,0 1 0,1-1 0,-1 0 0,0 1 0,1-1 0,-1 1 0,1 0 0,-1 0 0,1 0 0,-1 0 0,1 0 0,-1 1 0,0-1 0,1 1 0,-1-1 0,0 1 0,1 0 0,-1 0 0,0 0 0,0 0 0,0 1 0,0-1 0,0 0 0,0 1 0,0 0 0,0-1 0,0 1 0,-1 0 0,1 0 0,-1 0 0,1 0 0,1 3 0,2 3 0,-1 0 0,0 1 0,0-1 0,-1 1 0,0 0 0,0 0 0,2 15 0,-5-17 0,1 1 0,-1 0 0,-1-1 0,0 1 0,0-1 0,0 1 0,-1-1 0,-3 10 0,-24 55 0,28-70 0,0 1 11,-1 0 0,1 0 0,0 0 0,-1-1 0,0 1 0,0-1 0,0 1 0,0-1 0,0 0 0,0 1 0,0-1 0,-1 0 0,1-1 0,-1 1 1,1 0-1,-1-1 0,0 1 0,0-1 0,0 0 0,0 0 0,0 0 0,0 0 0,0-1 0,0 1 0,0-1 0,0 0 0,0 1 0,-6-2 0,-4-1-127,0-1 0,1 0 1,-1-1-1,1-1 0,-19-9 1,1 1-876,11 6-5835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3.813"/>
    </inkml:context>
    <inkml:brush xml:id="br0">
      <inkml:brushProperty name="width" value="0.05" units="cm"/>
      <inkml:brushProperty name="height" value="0.05" units="cm"/>
      <inkml:brushProperty name="color" value="#E71224"/>
    </inkml:brush>
  </inkml:definitions>
  <inkml:trace contextRef="#ctx0" brushRef="#br0">158 300 24575,'0'-14'0,"-1"0"0,-1-1 0,0 2 0,-6-22 0,6 27 0,-1 0 0,0 1 0,0 0 0,-1 0 0,1 0 0,-1 0 0,-1 0 0,0 1 0,-8-10 0,12 14 0,-1 1 0,1-1 0,-1 1 0,0-1 0,0 1 0,1 0 0,-1 0 0,0-1 0,0 1 0,0 1 0,0-1 0,0 0 0,0 0 0,0 1 0,-1-1 0,1 1 0,0 0 0,0-1 0,0 1 0,0 0 0,-1 0 0,1 1 0,0-1 0,0 0 0,0 1 0,0-1 0,-1 1 0,1 0 0,0 0 0,0 0 0,0 0 0,1 0 0,-1 0 0,0 0 0,0 0 0,0 1 0,1-1 0,-3 4 0,1-2 0,1 0 0,0 0 0,0 0 0,0 0 0,0 1 0,0-1 0,1 1 0,0-1 0,0 1 0,0 0 0,0-1 0,0 1 0,1 0 0,-1 0 0,1 0 0,0 0 0,0-1 0,1 1 0,-1 0 0,1 0 0,0-1 0,1 5 0,0-2 0,1-1 0,0 0 0,0 0 0,0 0 0,0 0 0,1 0 0,0 0 0,0-1 0,1 0 0,-1 0 0,1 0 0,0 0 0,0-1 0,0 0 0,0 0 0,0 0 0,1-1 0,6 3 0,-9-4 0,1 0 0,0 0 0,0 0 0,0 0 0,0-1 0,0 0 0,0 1 0,0-2 0,0 1 0,0 0 0,0-1 0,0 0 0,0 1 0,0-2 0,0 1 0,0 0 0,0-1 0,-1 0 0,1 0 0,-1 0 0,1 0 0,-1 0 0,0-1 0,0 1 0,0-1 0,0 0 0,3-4 0,5-9 57,-1 1 0,-1-2 0,0 1 0,-2-1 0,8-22 0,-5 7-911,12-65 1,-20 83-5973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2.325"/>
    </inkml:context>
    <inkml:brush xml:id="br0">
      <inkml:brushProperty name="width" value="0.05" units="cm"/>
      <inkml:brushProperty name="height" value="0.05" units="cm"/>
      <inkml:brushProperty name="color" value="#E71224"/>
    </inkml:brush>
  </inkml:definitions>
  <inkml:trace contextRef="#ctx0" brushRef="#br0">36 12 24575,'-3'-11'0,"-4"12"0,5 0 0,1 0 0,0 0 0,0 0 0,0 0 0,0 0 0,0 0 0,0 1 0,0-1 0,0 1 0,1-1 0,-1 0 0,-1 3 0,-2 26 0,0 0 0,2 0 0,1 0 0,3 41 0,0-3 0,-1 109-1365,-1-152-5461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2.760"/>
    </inkml:context>
    <inkml:brush xml:id="br0">
      <inkml:brushProperty name="width" value="0.05" units="cm"/>
      <inkml:brushProperty name="height" value="0.05" units="cm"/>
      <inkml:brushProperty name="color" value="#E71224"/>
    </inkml:brush>
  </inkml:definitions>
  <inkml:trace contextRef="#ctx0" brushRef="#br0">72 7 24575,'0'-5'0,"0"3"0,0 8 0,0 7 0,0 6 0,0 6 0,-5 3 0,-2 2 0,1 1 0,0 0 0,-2 0 0,-1-1 0,2 0 0,1 0 0,-2-5 0,-1-7-8191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3.133"/>
    </inkml:context>
    <inkml:brush xml:id="br0">
      <inkml:brushProperty name="width" value="0.05" units="cm"/>
      <inkml:brushProperty name="height" value="0.05" units="cm"/>
      <inkml:brushProperty name="color" value="#E71224"/>
    </inkml:brush>
  </inkml:definitions>
  <inkml:trace contextRef="#ctx0" brushRef="#br0">0 38 24575,'0'-4'0,"0"-8"0,5-1 0,2 7 0,4 4 0,1 2-8191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3.853"/>
    </inkml:context>
    <inkml:brush xml:id="br0">
      <inkml:brushProperty name="width" value="0.05" units="cm"/>
      <inkml:brushProperty name="height" value="0.05" units="cm"/>
      <inkml:brushProperty name="color" value="#E71224"/>
    </inkml:brush>
  </inkml:definitions>
  <inkml:trace contextRef="#ctx0" brushRef="#br0">347 19 24575,'0'0'0,"-1"-1"0,1 0 0,0 0 0,0 0 0,0 0 0,-1 0 0,1 1 0,-1-1 0,1 0 0,0 0 0,-1 1 0,1-1 0,-1 0 0,0 0 0,1 1 0,-1-1 0,0 1 0,1-1 0,-1 1 0,0-1 0,1 1 0,-1-1 0,0 1 0,0-1 0,0 1 0,0 0 0,1 0 0,-1-1 0,0 1 0,0 0 0,0 0 0,0 0 0,0 0 0,0 0 0,-1 0 0,-33 4 0,27-2 0,1 0 0,0 1 0,1 0 0,-1 0 0,0 1 0,1-1 0,0 2 0,0-1 0,0 1 0,0-1 0,-9 12 0,13-14 0,0 0 0,0 1 0,0-1 0,1 0 0,-1 1 0,1 0 0,0-1 0,0 1 0,0 0 0,0-1 0,0 1 0,0 0 0,1 0 0,-1 0 0,1 0 0,0 0 0,0-1 0,0 1 0,0 0 0,1 0 0,-1 0 0,1 0 0,-1 0 0,1-1 0,0 1 0,0 0 0,1 0 0,-1-1 0,0 1 0,1-1 0,0 1 0,-1-1 0,3 2 0,7 8 0,1-2 0,25 20 0,-26-23 0,-1 0 0,0 1 0,-1 0 0,0 1 0,0 0 0,7 11 0,-14-17 0,0 1 0,0-1 0,-1 0 0,1 1 0,-1 0 0,0-1 0,0 1 0,0 0 0,-1-1 0,1 1 0,-1 0 0,0 0 0,0 0 0,0-1 0,0 1 0,-1 0 0,0 0 0,0-1 0,0 1 0,0 0 0,0-1 0,-1 1 0,1-1 0,-5 6 0,3-4 0,0 0 0,-1 0 0,1-1 0,-1 1 0,0-1 0,-1 1 0,1-1 0,-1-1 0,0 1 0,0-1 0,0 0 0,0 0 0,0 0 0,-1-1 0,1 1 0,-1-1 0,0-1 0,0 1 0,0-1 0,1 0 0,-1 0 0,0-1 0,-10 0 0,-9-2 0,0 0 0,0-1 0,1-2 0,-31-10 0,52 15-59,0 0 0,1-1-1,-1 0 1,1 0-1,-1 1 1,1-1 0,-1-1-1,1 1 1,0 0 0,-1-1-1,1 1 1,0-1 0,0 0-1,0 1 1,0-1-1,0 0 1,1 0 0,-1-1-1,1 1 1,-1 0 0,1 0-1,-2-3 1,3-8-6767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04.551"/>
    </inkml:context>
    <inkml:brush xml:id="br0">
      <inkml:brushProperty name="width" value="0.05" units="cm"/>
      <inkml:brushProperty name="height" value="0.05" units="cm"/>
      <inkml:brushProperty name="color" value="#E71224"/>
    </inkml:brush>
  </inkml:definitions>
  <inkml:trace contextRef="#ctx0" brushRef="#br0">1 1 24575,'2'0'0,"0"1"0,0-1 0,0 1 0,0-1 0,0 1 0,0 0 0,0 0 0,0 0 0,0 0 0,0 0 0,-1 0 0,1 0 0,0 1 0,-1-1 0,1 1 0,-1-1 0,1 1 0,-1-1 0,0 1 0,0 0 0,0 0 0,0 0 0,0 0 0,1 2 0,1 4 0,0-1 0,0 1 0,-1 0 0,2 15 0,1 24 0,-3-1 0,-1 1 0,-7 51 0,-3-59 0,8-33 0,-1-1 0,0 1 0,1 0 0,0 0 0,1 0 0,-1 9 0,1-14 0,0-1 0,0 1 0,0-1 0,0 1 0,0-1 0,1 1 0,-1-1 0,0 1 0,0-1 0,0 1 0,0-1 0,0 0 0,1 1 0,-1-1 0,0 1 0,0-1 0,1 1 0,-1-1 0,0 0 0,1 1 0,-1-1 0,0 0 0,1 1 0,-1-1 0,1 0 0,-1 0 0,0 1 0,1-1 0,0 0 0,14-4 0,12-19 0,-25 21 0,32-31 0,43-41 0,-67 65 0,1 1 0,0 0 0,1 1 0,-1 0 0,19-8 0,-26 14 0,0 0 0,-1-1 0,1 1 0,0 1 0,0-1 0,-1 0 0,1 1 0,0 0 0,0 0 0,0 0 0,0 0 0,-1 1 0,1-1 0,0 1 0,0 0 0,-1 0 0,1 1 0,0-1 0,-1 1 0,6 3 0,-3-1 0,-1 0 0,0 1 0,0 0 0,0 0 0,-1 0 0,0 0 0,0 1 0,0-1 0,-1 1 0,6 12 0,-5-9 72,-2-4-232,0 0 1,0 0-1,1 0 0,0-1 1,0 1-1,0-1 0,0 0 1,6 6-1,5 1-6666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9.279"/>
    </inkml:context>
    <inkml:brush xml:id="br0">
      <inkml:brushProperty name="width" value="0.05" units="cm"/>
      <inkml:brushProperty name="height" value="0.05" units="cm"/>
      <inkml:brushProperty name="color" value="#E71224"/>
    </inkml:brush>
  </inkml:definitions>
  <inkml:trace contextRef="#ctx0" brushRef="#br0">846 0 24575,'-2'1'0,"1"-1"0,-1 1 0,1 0 0,0-1 0,-1 1 0,1 0 0,0 0 0,0 0 0,-1-1 0,1 1 0,0 1 0,0-1 0,0 0 0,0 0 0,0 0 0,0 1 0,0 0 0,-16 26 0,17-26 0,-12 19 0,0-1 0,-1 0 0,-1-1 0,0 0 0,-23 21 0,19-19 0,-26 35 0,27-33 0,-23 25 0,9-12 0,2 1 0,-41 70 0,52-77 0,-28 46 0,-26 41 0,43-71 0,3 1 0,-25 59 0,36-66 0,11-29 0,1-1 0,-2 0 0,1 0 0,-1 0 0,-1-1 0,-8 12 0,8-14 0,-1 0 0,1 0 0,-1 0 0,-1-1 0,1 0 0,-1 0 0,-10 5 0,13-8 0,0 0 0,0 1 0,1 0 0,0 0 0,0 0 0,0 0 0,0 1 0,1 0 0,-1 0 0,1 0 0,1 0 0,-5 9 0,4-7 0,1-1 0,0 1 0,0-1 0,0 1 0,1 0 0,0 0 0,0 0 0,1 0 0,0 0 0,0 7 0,5 0 0,-5-14 0,1 0 0,-1 0 0,0 0 0,0 0 0,0 0 0,0 0 0,1 0 0,-1 0 0,0 0 0,0 0 0,0 0 0,1 0 0,-1 0 0,0-1 0,0 1 0,0 0 0,1 0 0,-1 0 0,0 0 0,0 0 0,0 0 0,0 0 0,1 0 0,-1-1 0,0 1 0,0 0 0,0 0 0,0 0 0,0 0 0,0-1 0,0 1 0,1 0 0,-1 0 0,0 0 0,0-1 0,8-24 0,-7 9 0,-1 0 0,0 0 0,-1 0 0,-1 0 0,-6-23 0,-2-24 0,-1 12 0,9 43 0,0 1 0,0-1 0,0 1 0,1-1 0,0 0 0,1 0 0,-1 0 0,2 1 0,0-13 0,-1 19 0,1 1 0,-1-1 0,0 1 0,0-1 0,0 1 0,0-1 0,0 1 0,1-1 0,-1 1 0,0-1 0,1 1 0,-1-1 0,0 1 0,1-1 0,-1 1 0,0-1 0,1 1 0,-1 0 0,1-1 0,-1 1 0,1 0 0,0-1 0,9 6 0,-9-3 0,1 1 0,0-1 0,0 1 0,-1 0 0,1 0 0,-1-1 0,1 4 0,-1-4 0,-1-1 0,0 0 0,1 0 0,-1 0 0,0 1 0,1-1 0,-1 0 0,0 1 0,0-1 0,0 0 0,0 0 0,0 1 0,0-1 0,-1 0 0,1 0 0,0 1 0,-1-1 0,1 0 0,-1 0 0,1 0 0,-1 1 0,1-1 0,-1 0 0,0 0 0,0 0 0,1 0 0,-3 1 0,2 1 0,0 0 0,-1 0 0,1 0 0,0 0 0,0 0 0,1 0 0,-1 0 0,1 1 0,-1-1 0,1 0 0,0 0 0,0 0 0,1 4 0,-1 3 0,-1 16 0,0-11 0,0-1 0,1 1 0,1-1 0,0 1 0,1-1 0,0 1 0,7 22 0,-8-34 0,1-1 0,-1 1 0,0-1 0,1 1 0,-1-1 0,1 1 0,0-1 0,0 0 0,0 0 0,0 0 0,0 0 0,0 0 0,1 0 0,-1-1 0,0 1 0,1-1 0,4 2 0,-3-1 0,0-1 0,0-1 0,0 1 0,0-1 0,0 1 0,1-1 0,-1 0 0,0-1 0,0 1 0,8-2 0,5-3 0,-1-1 0,0-1 0,0 0 0,23-14 0,-37 20 0,43-25 0,261-160 0,-301 183-68,-1 0 0,1 0-1,-1-1 1,0 0 0,0 1 0,0-1-1,-1-1 1,0 1 0,1 0 0,-1-1-1,-1 0 1,1 0 0,-1 1 0,1-2-1,-2 1 1,1 0 0,0 0-1,-1 0 1,1-9 0,0-9-6758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3.354"/>
    </inkml:context>
    <inkml:brush xml:id="br0">
      <inkml:brushProperty name="width" value="0.05" units="cm"/>
      <inkml:brushProperty name="height" value="0.05" units="cm"/>
      <inkml:brushProperty name="color" value="#E71224"/>
    </inkml:brush>
  </inkml:definitions>
  <inkml:trace contextRef="#ctx0" brushRef="#br0">101 1 24575,'-4'0'0,"0"0"0,0 0 0,0 1 0,0-1 0,0 1 0,0 0 0,0 1 0,0-1 0,0 0 0,1 1 0,-1 0 0,1 0 0,-1 0 0,1 0 0,0 1 0,0-1 0,0 1 0,0 0 0,0 0 0,0 0 0,1 0 0,0 1 0,-1-1 0,1 1 0,0-1 0,-2 6 0,2-2 0,0-1 0,0 1 0,1 0 0,0-1 0,0 1 0,0 0 0,1 0 0,0 0 0,0-1 0,1 1 0,0 0 0,0 0 0,0-1 0,1 1 0,2 6 0,2 2 0,0 0 0,1 0 0,1-1 0,0 0 0,11 13 0,-15-22 0,0-1 0,0 1 0,1-1 0,-1 0 0,1-1 0,0 1 0,0-1 0,0 0 0,1 0 0,-1 0 0,1-1 0,0 0 0,-1 0 0,1 0 0,0-1 0,9 1 0,-4-1 0,-1 0 0,1-1 0,0-1 0,-1 0 0,1 0 0,-1-1 0,14-4 0,-3-1 0,0-2 0,29-14 0,-44 19-136,0 0-1,-1-1 1,1 1-1,-1-1 1,1-1-1,-1 1 1,-1 0-1,1-1 0,5-10 1,-1 0-6690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3.975"/>
    </inkml:context>
    <inkml:brush xml:id="br0">
      <inkml:brushProperty name="width" value="0.05" units="cm"/>
      <inkml:brushProperty name="height" value="0.05" units="cm"/>
      <inkml:brushProperty name="color" value="#E71224"/>
    </inkml:brush>
  </inkml:definitions>
  <inkml:trace contextRef="#ctx0" brushRef="#br0">14 151 24575,'0'-12'0,"-1"3"0,3 15 0,0 0 0,0 1 0,0-1 0,1 1 0,0-1 0,0 0 0,0 0 0,1 0 0,0 0 0,0-1 0,0 0 0,1 0 0,0 0 0,0 0 0,0-1 0,0 1 0,1-1 0,0-1 0,0 1 0,6 2 0,-6-3 0,-1-1 0,1 0 0,0 0 0,-1-1 0,1 0 0,0 0 0,0 0 0,0-1 0,0 1 0,0-1 0,0-1 0,0 1 0,0-1 0,0 0 0,0-1 0,-1 1 0,1-1 0,0 0 0,-1-1 0,0 1 0,10-7 0,-10 6 0,-1 0 0,0 0 0,0 0 0,0-1 0,0 0 0,-1 0 0,1 1 0,-1-2 0,0 1 0,0 0 0,-1-1 0,4-7 0,-5 9 0,0-1 0,-1 1 0,1-1 0,-1 1 0,0-1 0,0 1 0,0-1 0,0 0 0,-1 1 0,1-1 0,-1 1 0,0 0 0,0-1 0,0 1 0,0 0 0,-1-1 0,0 1 0,1 0 0,-4-4 0,0-1 0,-1 0 0,0 0 0,-1 0 0,1 1 0,-2 0 0,1 0 0,-1 1 0,0 0 0,0 0 0,0 1 0,-1 0 0,0 0 0,-12-4 0,16 7 0,-1 1 0,0-1 0,0 1 0,0 0 0,0 0 0,0 1 0,0 0 0,-1 0 0,1 0 0,0 1 0,0 0 0,0 0 0,0 1 0,1-1 0,-1 1 0,0 0 0,1 1 0,-1 0 0,1 0 0,0 0 0,-1 0 0,-7 8 0,12-11-44,0 1 0,-1 0 0,1 0 0,0 0 0,0 1 0,0-1 0,-1 0 0,1 0 0,0 1 0,1-1 0,-1 0 0,0 1 0,0-1 0,1 1 0,-1-1 0,1 1 0,-1-1 0,1 1-1,-1 0 1,1-1 0,0 1 0,0-1 0,0 1 0,0 0 0,0-1 0,0 1 0,1 0 0,-1-1 0,0 1 0,2 1 0,6 12-6782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4.640"/>
    </inkml:context>
    <inkml:brush xml:id="br0">
      <inkml:brushProperty name="width" value="0.05" units="cm"/>
      <inkml:brushProperty name="height" value="0.05" units="cm"/>
      <inkml:brushProperty name="color" value="#E71224"/>
    </inkml:brush>
  </inkml:definitions>
  <inkml:trace contextRef="#ctx0" brushRef="#br0">1 62 24575,'1'1'0,"1"-1"0,0 0 0,0 1 0,0-1 0,-1 1 0,1 0 0,0-1 0,-1 1 0,1 0 0,0 0 0,-1 0 0,1 0 0,-1 0 0,0 1 0,1-1 0,-1 0 0,0 1 0,0-1 0,0 1 0,2 2 0,15 33 0,-17-35 0,3 8 0,-2-4 0,0 0 0,1 0 0,0 0 0,0 0 0,6 7 0,-9-12 0,1-1 0,-1 0 0,0 0 0,0 0 0,1 0 0,-1 0 0,0 0 0,0 0 0,1 1 0,-1-1 0,0 0 0,0 0 0,0 0 0,1 0 0,-1 0 0,0 0 0,0 0 0,1 0 0,-1 0 0,0-1 0,0 1 0,1 0 0,-1 0 0,0 0 0,0 0 0,1 0 0,-1 0 0,0 0 0,0-1 0,0 1 0,1 0 0,-1 0 0,0 0 0,0 0 0,0-1 0,0 1 0,0 0 0,1 0 0,-1 0 0,0-1 0,0 1 0,0 0 0,0 0 0,0-1 0,0 1 0,0 0 0,0 0 0,0 0 0,0-1 0,7-16 0,-6 14 0,8-30 0,-5 20 0,-1 0 0,2 0 0,8-17 0,-12 27 0,1 0 0,0 0 0,1-1 0,-1 1 0,1 0 0,-1 1 0,1-1 0,0 0 0,0 1 0,0-1 0,0 1 0,0 0 0,1 0 0,-1 1 0,1-1 0,5-1 0,-3 1 23,0 1 0,0-1 0,0 2-1,1-1 1,-1 1 0,1 0 0,-1 0-1,0 0 1,1 1 0,-1 0 0,0 1-1,0-1 1,0 1 0,11 5 0,-12-5-113,-1 1 0,1 0 0,-1 0 0,1 0 0,-1 0 1,0 0-1,-1 1 0,1 0 0,-1 0 0,1 0 1,-1 0-1,0 0 0,0 1 0,-1-1 0,0 1 0,1 0 1,-2 0-1,3 7 0,0 9-6736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5.435"/>
    </inkml:context>
    <inkml:brush xml:id="br0">
      <inkml:brushProperty name="width" value="0.05" units="cm"/>
      <inkml:brushProperty name="height" value="0.05" units="cm"/>
      <inkml:brushProperty name="color" value="#E71224"/>
    </inkml:brush>
  </inkml:definitions>
  <inkml:trace contextRef="#ctx0" brushRef="#br0">115 1 24575,'-6'0'0,"0"1"0,1 0 0,-1 0 0,1 1 0,-1 0 0,1 0 0,0 0 0,-1 0 0,1 1 0,0 0 0,1 0 0,-1 0 0,0 1 0,1 0 0,0-1 0,0 1 0,-4 5 0,7-8 0,1 0 0,-1 0 0,0 0 0,1 0 0,-1 1 0,1-1 0,-1 0 0,1 0 0,0 0 0,-1 0 0,1 1 0,0-1 0,0 0 0,0 0 0,0 0 0,0 1 0,0-1 0,0 0 0,0 0 0,1 1 0,-1-1 0,0 0 0,1 0 0,-1 0 0,1 0 0,-1 0 0,1 1 0,-1-1 0,1 0 0,0 0 0,0-1 0,-1 1 0,1 0 0,0 0 0,0 0 0,0 0 0,0-1 0,0 1 0,0 0 0,0-1 0,2 1 0,5 4 0,-1-1 0,1 0 0,1-1 0,9 3 0,-18-6 0,18 6 0,-1-2 0,-1 2 0,31 14 0,-44-18 0,0-1 0,1 1 0,-1 0 0,0 1 0,0-1 0,0 0 0,-1 1 0,1 0 0,-1 0 0,1-1 0,-1 2 0,0-1 0,0 0 0,0 0 0,-1 1 0,1-1 0,-1 0 0,1 1 0,0 4 0,-2-7 0,0 1 0,0 0 0,1-1 0,-1 1 0,0 0 0,-1-1 0,1 1 0,0 0 0,0-1 0,-1 1 0,1 0 0,-1-1 0,1 1 0,-1 0 0,0-1 0,0 1 0,1-1 0,-1 0 0,0 1 0,-2 1 0,0-1 0,1 0 0,-1 0 0,1 0 0,-1 0 0,0-1 0,0 1 0,0-1 0,0 0 0,0 0 0,-4 1 0,-8 1 0,0-2 0,0 1 0,-27-2 0,34 0 0,-54-2-1365,35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4.441"/>
    </inkml:context>
    <inkml:brush xml:id="br0">
      <inkml:brushProperty name="width" value="0.05" units="cm"/>
      <inkml:brushProperty name="height" value="0.05" units="cm"/>
      <inkml:brushProperty name="color" value="#E71224"/>
    </inkml:brush>
  </inkml:definitions>
  <inkml:trace contextRef="#ctx0" brushRef="#br0">2 49 24575,'0'0'0,"0"0"0,0 0 0,0 0 0,0 0 0,0 0 0,0 0 0,0 1 0,0-1 0,0 0 0,0 0 0,-1 0 0,1 0 0,0 0 0,0 0 0,0 0 0,0 0 0,0 0 0,0 0 0,0 0 0,0 0 0,0 0 0,0 0 0,0 0 0,0 0 0,0 1 0,0-1 0,0 0 0,0 0 0,0 0 0,0 0 0,-1 0 0,1 0 0,0 0 0,0 0 0,0 0 0,0 0 0,0 1 0,0-1 0,0 0 0,0 0 0,1 0 0,-1 0 0,0 0 0,0 0 0,0 0 0,0 0 0,0 0 0,0 0 0,0 0 0,0 1 0,0-1 0,0 0 0,0 0 0,0 0 0,0 0 0,0 0 0,0 0 0,0 0 0,0 0 0,0 0 0,1 0 0,-1 0 0,0 0 0,0 0 0,0 0 0,0 0 0,10 10 0,14 9 0,-22-18 0,40 34 0,-28-22 0,0-1 0,1 0 0,0-1 0,24 12 0,-35-21 0,0 0 0,1-1 0,-1 1 0,1-1 0,-1 0 0,1 0 0,-1 0 0,1 0 0,-1-1 0,1 0 0,0 0 0,-1 0 0,1-1 0,0 0 0,-1 0 0,1 0 0,-1 0 0,0 0 0,1-1 0,-1 0 0,0 0 0,7-4 0,-2-1 8,0-1 0,-1 0-1,0 0 1,0 0 0,-1-1-1,0 0 1,0-1 0,-1 0-1,0 0 1,7-19 0,14-21-1458,-15 33-5376</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6.318"/>
    </inkml:context>
    <inkml:brush xml:id="br0">
      <inkml:brushProperty name="width" value="0.05" units="cm"/>
      <inkml:brushProperty name="height" value="0.05" units="cm"/>
      <inkml:brushProperty name="color" value="#E71224"/>
    </inkml:brush>
  </inkml:definitions>
  <inkml:trace contextRef="#ctx0" brushRef="#br0">0 68 24575,'40'86'0,"-36"-79"0,-1-1 0,1 0 0,1 0 0,-1 0 0,1 0 0,0 0 0,0-1 0,1 0 0,-1 0 0,9 5 0,-11-8 0,0 0 0,0-1 0,0 1 0,0-1 0,0 0 0,0 0 0,0 0 0,0 0 0,0 0 0,1-1 0,-1 1 0,0-1 0,1 0 0,-1 0 0,0 0 0,0 0 0,1-1 0,-1 1 0,0-1 0,0 0 0,1 0 0,-1 0 0,0 0 0,5-4 0,-3 2 0,-1-1 0,0 1 0,0-1 0,0 0 0,-1 0 0,1 0 0,-1 0 0,0-1 0,0 1 0,-1-1 0,1 0 0,-1 0 0,0 0 0,0 0 0,-1 0 0,2-9 0,-1-1 0,0 1 0,-1-1 0,-1 0 0,-2-28 0,-7 12 0,2 23 0,6 8 0,1 0 0,-1 1 0,1-1 0,-1 0 0,1 1 0,-1-1 0,1 0 0,-1 1 0,1-1 0,0 1 0,-1-1 0,1 0 0,0 1 0,-1-1 0,1 1 0,0-1 0,0 1 0,-1-1 0,1 1 0,0-1 0,0 1 0,0 0 0,0-1 0,0 2 0,-2 5 0,1 0 0,0 1 0,0-1 0,1 1 0,0 0 0,0-1 0,2 14 0,16 52 0,-17-69-124,0 0 0,0-1 0,1 0 0,-1 1 0,1-1 0,0 0-1,0 0 1,0 0 0,1 0 0,3 4 0,8 5-6702</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7.221"/>
    </inkml:context>
    <inkml:brush xml:id="br0">
      <inkml:brushProperty name="width" value="0.05" units="cm"/>
      <inkml:brushProperty name="height" value="0.05" units="cm"/>
      <inkml:brushProperty name="color" value="#E71224"/>
    </inkml:brush>
  </inkml:definitions>
  <inkml:trace contextRef="#ctx0" brushRef="#br0">1 91 24575,'0'-1'0,"1"1"0,-1 0 0,0-1 0,1 1 0,-1 0 0,1-1 0,-1 1 0,1 0 0,-1 0 0,1-1 0,-1 1 0,1 0 0,-1 0 0,1 0 0,-1 0 0,1 0 0,-1 0 0,1 0 0,-1 0 0,1 0 0,0 0 0,-1 0 0,1 0 0,-1 0 0,1 0 0,-1 0 0,1 0 0,-1 1 0,1-1 0,-1 0 0,1 1 0,14 16 0,-12-11 0,0 1 0,0 0 0,4 13 0,-6-12 0,0-1 0,-1 0 0,0 0 0,0 0 0,-1 0 0,0 0 0,0 0 0,0 1 0,-5 12 0,2-17 0,2-10 0,0-9 0,0-9 0,4-43 0,-1 60 0,0 1 0,0-1 0,1 0 0,0 0 0,0 0 0,1 1 0,0-1 0,0 1 0,7-11 0,-9 17 0,0-1 0,0 1 0,0 0 0,1-1 0,-1 1 0,0 0 0,1 0 0,-1 0 0,0 0 0,1 0 0,-1 0 0,1 0 0,0 0 0,-1 1 0,1-1 0,0 0 0,-1 1 0,1 0 0,0-1 0,-1 1 0,1 0 0,3 0 0,-2 0 0,0 1 0,1 0 0,-1 0 0,0 0 0,1 0 0,-1 0 0,0 1 0,0-1 0,0 1 0,0 0 0,3 2 0,0 2 0,1-1 0,-1 1 0,0 1 0,0-1 0,0 1 0,-1 0 0,0 0 0,7 15 0,0 15 0,-12-38 0,0 1 0,0 0 0,0 0 0,0 0 0,0-1 0,0 1 0,0 0 0,0 0 0,0-1 0,0 1 0,0 0 0,0 0 0,1 0 0,-1-1 0,0 1 0,0 0 0,0 0 0,0 0 0,0 0 0,1-1 0,-1 1 0,0 0 0,0 0 0,0 0 0,1 0 0,-1 0 0,0 0 0,0 0 0,0 0 0,1-1 0,-1 1 0,0 0 0,0 0 0,0 0 0,1 0 0,-1 0 0,0 0 0,0 0 0,1 0 0,-1 0 0,0 0 0,0 0 0,0 0 0,1 1 0,-1-1 0,0 0 0,0 0 0,0 0 0,1 0 0,-1 0 0,0 0 0,0 0 0,0 1 0,1-1 0,-1 0 0,0 0 0,0 0 0,0 0 0,0 1 0,0-1 0,0 0 0,1 0 0,-1 0 0,0 1 0,0-1 0,0 0 0,0 0 0,0 1 0,9-21 0,-8 18 0,3-7 0,0 0 0,1 0 0,1 1 0,-1-1 0,1 1 0,0 0 0,1 0 0,0 1 0,0 0 0,12-8 0,-16 12 0,0 1 0,1 0 0,-1 0 0,1 0 0,-1 1 0,1-1 0,0 1 0,0 0 0,-1 0 0,1 0 0,0 1 0,0-1 0,0 1 0,0 0 0,0 0 0,0 0 0,0 1 0,0-1 0,-1 1 0,1 0 0,0 0 0,0 1 0,-1-1 0,1 1 0,0-1 0,-1 1 0,0 0 0,1 0 0,4 5 0,0 1 0,-1 0 0,0 0 0,-1 1 0,1 0 0,-2 0 0,1 0 0,-1 1 0,-1 0 0,0 0 0,4 11 0,-8-19-65,1-1 0,-1 1 0,1-1 0,-1 1 0,0-1 0,0 1 0,0-1 0,0 1 0,0-1 0,0 1 0,0-1 0,0 1 0,0-1 0,-1 1 0,1-1 0,0 1 0,-1-1 0,0 1 0,1-1 0,-2 2 0,-7 7-6761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8.169"/>
    </inkml:context>
    <inkml:brush xml:id="br0">
      <inkml:brushProperty name="width" value="0.05" units="cm"/>
      <inkml:brushProperty name="height" value="0.05" units="cm"/>
      <inkml:brushProperty name="color" value="#E71224"/>
    </inkml:brush>
  </inkml:definitions>
  <inkml:trace contextRef="#ctx0" brushRef="#br0">90 126 24575,'12'0'0,"0"-1"0,0 0 0,0-1 0,0 0 0,19-7 0,-27 8 0,0-1 0,0 0 0,-1 0 0,1 0 0,-1 0 0,0 0 0,1-1 0,-1 1 0,3-5 0,-4 6 0,-1-1 0,0 0 0,0 0 0,0 0 0,0 1 0,0-1 0,0 0 0,0 0 0,-1-1 0,1 1 0,-1 0 0,1 0 0,-1 0 0,0 0 0,0 0 0,0-1 0,0 1 0,0-3 0,-1 3 0,1 0 0,0 0 0,-1 0 0,0 0 0,1 0 0,-1 0 0,0 1 0,0-1 0,0 0 0,0 0 0,0 0 0,0 1 0,-1-1 0,1 1 0,-1-1 0,1 1 0,-1 0 0,-3-3 0,2 3 0,0-1 0,0 1 0,0 0 0,0-1 0,-1 2 0,1-1 0,0 0 0,-1 1 0,1-1 0,-7 1 0,4 0 0,0 1 0,0 0 0,0 0 0,0 0 0,1 0 0,-1 1 0,0 0 0,0 0 0,1 1 0,-1 0 0,1 0 0,-8 6 0,4-1 0,1 1 0,1 0 0,0 0 0,0 1 0,0 0 0,2 0 0,-1 0 0,-7 23 0,10-26 0,0 0 0,1 1 0,0-1 0,1 1 0,-1 0 0,2 0 0,-1-1 0,1 1 0,0 0 0,1 0 0,-1 0 0,2-1 0,-1 1 0,4 10 0,-3-13 0,0-1 0,0 0 0,1 0 0,-1 0 0,1-1 0,0 1 0,0 0 0,0-1 0,0 0 0,1 0 0,0 0 0,-1 0 0,1-1 0,0 1 0,0-1 0,0 0 0,1 0 0,-1 0 0,0-1 0,1 1 0,-1-1 0,1 0 0,-1-1 0,1 1 0,9-1 0,1 0 0,1-1 0,-1-1 0,0-1 0,1 0 0,-1-1 0,21-8 0,-11 4 230,29-13-1825,-35 11-5231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30.927"/>
    </inkml:context>
    <inkml:brush xml:id="br0">
      <inkml:brushProperty name="width" value="0.05" units="cm"/>
      <inkml:brushProperty name="height" value="0.05" units="cm"/>
      <inkml:brushProperty name="color" value="#E71224"/>
    </inkml:brush>
  </inkml:definitions>
  <inkml:trace contextRef="#ctx0" brushRef="#br0">124 16 24575,'1'-1'0,"-1"1"0,0-1 0,0 0 0,0 1 0,0-1 0,0 0 0,0 1 0,0-1 0,0 0 0,-1 1 0,1-1 0,0 0 0,0 1 0,0-1 0,-1 1 0,1-1 0,0 0 0,-1 1 0,1-1 0,-1 1 0,1-1 0,0 1 0,-1-1 0,0 1 0,0 0 0,1 0 0,-1 0 0,1 0 0,-1 0 0,1 0 0,-1 0 0,1 0 0,-1 0 0,1 0 0,-1 1 0,0-1 0,1 0 0,-1 0 0,1 1 0,0-1 0,-1 0 0,1 1 0,-1-1 0,1 0 0,-1 1 0,-2 2 0,-1 1 0,1 0 0,0-1 0,0 1 0,-3 6 0,-3 9 0,1 0 0,-9 35 0,-3 10 0,12-39 0,1-1 0,2 1 0,0 0 0,2 1 0,0-1 0,2 1 0,1-1 0,6 43 0,-6-65 0,0-1 0,0 0 0,0 0 0,1 0 0,-1 1 0,1-1 0,0 0 0,0 0 0,0 0 0,0 0 0,0 0 0,0 0 0,0 0 0,0-1 0,1 1 0,-1 0 0,1-1 0,-1 1 0,1-1 0,0 1 0,0-1 0,3 2 0,-3-2 0,1 0 0,0 0 0,0-1 0,0 0 0,-1 1 0,1-1 0,0 0 0,0 0 0,0 0 0,0-1 0,-1 1 0,1-1 0,0 1 0,0-1 0,0 0 0,-1 0 0,4-2 0,16-8-1365,-2 0-5461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32.831"/>
    </inkml:context>
    <inkml:brush xml:id="br0">
      <inkml:brushProperty name="width" value="0.05" units="cm"/>
      <inkml:brushProperty name="height" value="0.05" units="cm"/>
      <inkml:brushProperty name="color" value="#E71224"/>
    </inkml:brush>
  </inkml:definitions>
  <inkml:trace contextRef="#ctx0" brushRef="#br0">12 11 24575,'-1'0'0,"1"0"0,-1 0 0,1 0 0,-1 0 0,1 0 0,-1 0 0,1 0 0,-1-1 0,1 1 0,0 0 0,-1 0 0,1-1 0,-1 1 0,1 0 0,-1 0 0,1-1 0,0 1 0,-1 0 0,1-1 0,0 1 0,-1-1 0,1 1 0,0 0 0,0-1 0,-1 1 0,1-1 0,0 0 0,0-2 0,2 9 0,36 98 0,-20-58 0,-11-28 0,4 11 0,12 48 0,-15-49 0,0 1 0,2-2 0,1 1 0,27 47 0,72 95 0,-80-128 0,63 83 0,21 32 0,-11 10 0,-77-130 0,57 61 0,-3-5 0,93 110 0,-170-200 0,0 0 0,0 0 0,1 0 0,-1 0 0,1 0 0,3 2 0,-6-5 0,0 0 0,0 1 0,-1-1 0,1 0 0,0 0 0,0 1 0,0-1 0,0 0 0,-1 0 0,1 0 0,0 0 0,0 0 0,0 0 0,0 0 0,0-1 0,-1 1 0,1 0 0,0 0 0,0-1 0,0 1 0,-1 0 0,1-1 0,0 1 0,0-1 0,-1 1 0,1-1 0,0 1 0,-1-1 0,1 1 0,-1-1 0,1 0 0,-1 1 0,1-1 0,-1 0 0,1 1 0,-1-1 0,0 0 0,1-1 0,6-12 0,-2-1 0,1 1 0,-2-1 0,0 0 0,-1 0 0,2-24 0,-3 10 0,-1 0 0,-4-47 0,0 56 0,-9-30 0,7 32 0,1 1 0,-2-27 0,4 28 0,-8-30 0,8 37 0,-1 0 0,1 0 0,1 0 0,0 0 0,0-1 0,1 1 0,0 0 0,0-1 0,3-10 0,10-45 0,11-38 0,-22 83 0,-5 20 0,-2 11 0,-17 49 0,11-33 0,1 0 0,1 1 0,2 0 0,-4 32 0,5-18 0,-17 62 0,12-64 0,-8 67 0,-10 71 0,26-157 0,-1-1 0,-1 1 0,-12 31 0,9-29 0,8-22 0,0 0 0,-1 0 0,1 0 0,0 0 0,0 0 0,-1 0 0,1 0 0,0 0 0,-1 0 0,1-1 0,-1 1 0,1 0 0,-1 0 0,1-1 0,-1 1 0,0 0 0,1 0 0,-1-1 0,0 1 0,0-1 0,1 1 0,-1-1 0,0 1 0,0-1 0,0 1 0,0-1 0,0 0 0,0 0 0,0 1 0,1-1 0,-1 0 0,0 0 0,0 0 0,0 0 0,0 0 0,0 0 0,0 0 0,0 0 0,0 0 0,0-1 0,0 1 0,0 0 0,0-1 0,0 1 0,1 0 0,-1-1 0,0 1 0,0-1 0,0 1 0,0-2 0,-7-4 0,1 0 0,0-1 0,0 0 0,-7-10 0,4 5 0,5 7 0,-1 1 0,1-1 0,-1 1 0,0 0 0,0 1 0,0-1 0,0 1 0,-1 0 0,-6-1 0,-13-4 0,-26-4 0,44 10 0,-32-5 0,40 7 5,0 0 1,0 0-1,0 0 0,0 0 0,-1 0 0,1 0 0,0 0 1,0 0-1,0 0 0,0 0 0,-1 0 0,1 0 0,0 0 1,0 0-1,0-1 0,0 1 0,-1 0 0,1 0 1,0 0-1,0 0 0,0 0 0,0 0 0,0 0 0,-1 0 1,1-1-1,0 1 0,0 0 0,0 0 0,0 0 0,0 0 1,0 0-1,0-1 0,0 1 0,-1 0 0,1 0 0,0 0 1,0 0-1,0-1 0,0 1 0,0 0 0,0 0 0,0 0 1,0 0-1,0-1 0,0 1 0,0 0 0,0 0 0,0 0 1,0 0-1,0-1 0,1 1 0,-1 0 0,0 0 1,0 0-1,0 0 0,0-1 0,0 1 0,0 0 0,0 0 1,0 0-1,1 0 0,-1 0 0,0 0 0,0-1 0,0 1 1,10-7-1713,2 1-5119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38.333"/>
    </inkml:context>
    <inkml:brush xml:id="br0">
      <inkml:brushProperty name="width" value="0.05" units="cm"/>
      <inkml:brushProperty name="height" value="0.05" units="cm"/>
      <inkml:brushProperty name="color" value="#E71224"/>
    </inkml:brush>
  </inkml:definitions>
  <inkml:trace contextRef="#ctx0" brushRef="#br0">1 1137 24575,'0'4'0,"0"-1"0,0 1 0,0-1 0,1 1 0,-1-1 0,1 0 0,0 1 0,0-1 0,1 0 0,-1 0 0,1 0 0,-1 0 0,1 0 0,0 0 0,0 0 0,0 0 0,5 4 0,-3-4 0,0 0 0,1 0 0,-1 0 0,1-1 0,0 1 0,-1-1 0,1 0 0,0 0 0,1-1 0,7 2 0,1-1 0,0-1 0,0-1 0,0 0 0,0 0 0,0-2 0,0 1 0,-1-2 0,16-4 0,125-53 0,-59 21 0,200-79 0,-197 74 0,-66 28 0,50-18 0,22-3 0,52-15 0,-15 2 0,-39 12 0,-66 24 0,57-31 0,-85 41 0,47-24 0,70-24 0,-72 31 0,-2-2 0,-1-2 0,-1-3 0,70-51 0,-74 42 0,-1-2 0,43-51 0,-15 16 0,-37 46 0,-26 22 0,0-1 0,0 0 0,10-11 0,-17 16 0,0 0 0,0 0 0,0-1 0,-1 1 0,1-1 0,-1 1 0,0-1 0,0 1 0,0-1 0,0 0 0,0 0 0,0 1 0,-1-1 0,1 0 0,-1 0 0,0 0 0,0-5 0,-1 6-21,0 0 1,0 0-1,0-1 0,0 1 0,0 0 0,0 0 1,0 0-1,-1 0 0,1 0 0,-1 0 0,0 1 1,1-1-1,-1 1 0,0-1 0,0 1 1,0-1-1,0 1 0,-4-2 0,-1-1-949,-9-7-5856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19.535"/>
    </inkml:context>
    <inkml:brush xml:id="br0">
      <inkml:brushProperty name="width" value="0.05" units="cm"/>
      <inkml:brushProperty name="height" value="0.05" units="cm"/>
      <inkml:brushProperty name="color" value="#E71224"/>
    </inkml:brush>
  </inkml:definitions>
  <inkml:trace contextRef="#ctx0" brushRef="#br0">0 12 24575,'3'-11'0,"4"12"0,6 17 0,-6-2 0,-1 1 0,0-1 0,-1 1 0,-1 0 0,-1 1 0,0-1 0,0 33 0,-3-29 0,-1-1 0,-1 1 0,-1-1 0,0 1 0,-2-1 0,0 0 0,-16 35 0,13-32-1365,1-3-5461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0.104"/>
    </inkml:context>
    <inkml:brush xml:id="br0">
      <inkml:brushProperty name="width" value="0.05" units="cm"/>
      <inkml:brushProperty name="height" value="0.05" units="cm"/>
      <inkml:brushProperty name="color" value="#E71224"/>
    </inkml:brush>
  </inkml:definitions>
  <inkml:trace contextRef="#ctx0" brushRef="#br0">51 1 24575,'3'1'0,"0"0"0,0 0 0,1 0 0,-1 0 0,0 1 0,0-1 0,5 4 0,2 1 0,2 0 0,0 1 0,-1 0 0,0 0 0,0 2 0,0-1 0,-1 1 0,10 12 0,-15-16 0,-1 1 0,0 0 0,0 0 0,0 0 0,-1 1 0,0-1 0,0 1 0,-1-1 0,1 1 0,-2 0 0,1 0 0,-1 0 0,0 0 0,0 0 0,-1 8 0,0-11 0,-1 0 0,0 0 0,0 0 0,0-1 0,0 1 0,-1 0 0,1-1 0,-1 1 0,0-1 0,0 1 0,0-1 0,0 0 0,-1 0 0,1 0 0,-1 0 0,0-1 0,0 1 0,0-1 0,0 1 0,0-1 0,-1 0 0,1 0 0,-1 0 0,1-1 0,-7 2 0,2 0 0,0 0 0,0-1 0,-1 0 0,1 0 0,-1-1 0,1 0 0,-1-1 0,0 0 0,1 0 0,-15-3 0,-20-5-1365,29 9-5461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0.947"/>
    </inkml:context>
    <inkml:brush xml:id="br0">
      <inkml:brushProperty name="width" value="0.05" units="cm"/>
      <inkml:brushProperty name="height" value="0.05" units="cm"/>
      <inkml:brushProperty name="color" value="#E71224"/>
    </inkml:brush>
  </inkml:definitions>
  <inkml:trace contextRef="#ctx0" brushRef="#br0">28 39 24575,'-3'-11'0,"-5"13"0,7-1 0,0 0 0,0 0 0,-1 0 0,1 0 0,0 1 0,0-1 0,0 0 0,1 1 0,-1-1 0,0 1 0,0-1 0,0 2 0,0 5 0,0-1 0,0 1 0,0 0 0,1-1 0,1 1 0,-1-1 0,1 1 0,0-1 0,1 1 0,-1-1 0,6 12 0,-6-15 0,0-1 0,1 0 0,-1 1 0,1-1 0,0 0 0,0 0 0,0 0 0,0 0 0,1-1 0,-1 1 0,1 0 0,-1-1 0,1 0 0,0 0 0,0 1 0,0-2 0,0 1 0,1 0 0,-1-1 0,0 1 0,1-1 0,-1 0 0,1 0 0,-1 0 0,1-1 0,5 1 0,1-2 0,0 0 0,1 0 0,-1-1 0,0-1 0,0 1 0,-1-2 0,1 1 0,0-1 0,-1-1 0,0 0 0,0 0 0,9-8 0,-12 9 0,-1 0 0,0-1 0,1 1 0,-2-1 0,1-1 0,0 1 0,-1 0 0,0-1 0,-1 0 0,1 0 0,-1 0 0,0-1 0,0 1 0,-1-1 0,0 1 0,0-1 0,-1 0 0,2-12 0,-3 17 0,0 0 0,0 0 0,-1 0 0,1 0 0,0 0 0,-1 0 0,1 0 0,-1 0 0,0 0 0,1 1 0,-1-1 0,0 0 0,0 0 0,0 1 0,0-1 0,-1 1 0,-2-4 0,4 5 0,-1 0 0,1-1 0,-1 1 0,1 0 0,-1-1 0,1 1 0,-1 0 0,0 0 0,1-1 0,-1 1 0,0 0 0,1 0 0,-1 0 0,1 0 0,-1 0 0,0 0 0,1 0 0,-1 0 0,0 0 0,1 0 0,-2 1 0,1 0 0,-1-1 0,1 1 0,0 0 0,0 0 0,0 0 0,0 0 0,0 0 0,0 0 0,0 0 0,0 0 0,0 0 0,0 0 0,-1 3 0,-1 2 29,1 0-1,-1 0 1,1 0-1,0 1 0,1-1 1,-1 1-1,1-1 1,1 1-1,-1-1 1,1 1-1,1 8 1,-1-11-119,1 0 0,-1 0 0,1 1 0,0-1 0,0 0 1,1 0-1,-1 0 0,1 0 0,0 0 0,0-1 1,0 1-1,0 0 0,1-1 0,-1 1 0,1-1 0,0 0 1,0 0-1,4 3 0,11 4-6736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1.685"/>
    </inkml:context>
    <inkml:brush xml:id="br0">
      <inkml:brushProperty name="width" value="0.05" units="cm"/>
      <inkml:brushProperty name="height" value="0.05" units="cm"/>
      <inkml:brushProperty name="color" value="#E71224"/>
    </inkml:brush>
  </inkml:definitions>
  <inkml:trace contextRef="#ctx0" brushRef="#br0">15 32 24575,'0'-3'0,"0"1"0,0 0 0,1 0 0,-1 0 0,0 0 0,1 0 0,-1 0 0,1 0 0,0 0 0,0 0 0,1-4 0,-1 6 0,-1 0 0,0 0 0,0-1 0,1 1 0,-1 0 0,0 0 0,0-1 0,1 1 0,-1 0 0,0 0 0,0 0 0,1 0 0,-1 0 0,0-1 0,1 1 0,-1 0 0,0 0 0,1 0 0,-1 0 0,0 0 0,1 0 0,-1 0 0,0 0 0,1 0 0,-1 0 0,0 0 0,1 1 0,11 10 0,-7-2 0,-1 0 0,0 0 0,0 0 0,-1 1 0,0-1 0,-1 1 0,0 0 0,1 14 0,0 83 0,-3-86 0,-1-3 0,-1 0 0,-1 0 0,-1 0 0,-5 18 0,23-54 0,28-29 0,-29 37 0,0 0 0,1 0 0,21-10 0,-30 17 0,0 0 0,1 1 0,-1 0 0,0 0 0,1 0 0,0 1 0,-1 0 0,1 0 0,0 0 0,-1 1 0,1-1 0,0 1 0,8 2 0,-13-2 0,1 1 0,-1-1 0,1 1 0,-1-1 0,1 1 0,-1 0 0,0 0 0,1 0 0,-1-1 0,0 2 0,0-1 0,0 0 0,1 0 0,-1 0 0,0 0 0,-1 1 0,1-1 0,0 0 0,0 1 0,0-1 0,-1 1 0,1-1 0,-1 1 0,1-1 0,-1 1 0,0-1 0,1 1 0,-1-1 0,0 1 0,0-1 0,0 1 0,0 0 0,-1-1 0,1 1 0,0-1 0,-1 4 0,-1 2 0,0 0 0,0-1 0,-1 1 0,0 0 0,0-1 0,-7 12 0,4-10 25,0-1-1,0 0 0,0 0 1,-1 0-1,0 0 1,-1-1-1,1-1 0,-1 1 1,0-1-1,-1 0 0,1-1 1,-1 0-1,-14 4 1,17-6-107,0-1 1,-1 1 0,1-1 0,0-1-1,-1 1 1,1-1 0,-1 0-1,1-1 1,0 1 0,-1-1 0,1-1-1,0 1 1,-1-1 0,1 0 0,0 0-1,0-1 1,1 0 0,-1 0 0,1 0-1,-10-8 1,-4-6-6745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5.568"/>
    </inkml:context>
    <inkml:brush xml:id="br0">
      <inkml:brushProperty name="width" value="0.05" units="cm"/>
      <inkml:brushProperty name="height" value="0.05" units="cm"/>
      <inkml:brushProperty name="color" value="#E71224"/>
    </inkml:brush>
  </inkml:definitions>
  <inkml:trace contextRef="#ctx0" brushRef="#br0">0 513 24575,'1'-13'0,"1"1"0,0-1 0,0 1 0,5-15 0,5-23 0,-2-74 0,-10 123 0,0 1 0,0-1 0,0 1 0,0-1 0,0 1 0,0-1 0,1 1 0,-1-1 0,0 1 0,0-1 0,0 1 0,1-1 0,-1 1 0,0-1 0,0 1 0,1-1 0,-1 1 0,0 0 0,1-1 0,-1 1 0,1-1 0,-1 1 0,0 0 0,1 0 0,-1-1 0,1 1 0,-1 0 0,1 0 0,-1-1 0,1 1 0,-1 0 0,1 0 0,1 0 0,-1 0 0,0 1 0,1-1 0,-1 0 0,0 1 0,0-1 0,1 1 0,-1 0 0,0-1 0,0 1 0,0 0 0,2 1 0,33 35 0,-31-31 0,-4-4 0,1 0 0,0 0 0,0 0 0,0 0 0,0-1 0,0 1 0,0-1 0,0 1 0,0-1 0,1 0 0,-1 1 0,0-1 0,1 0 0,-1-1 0,1 1 0,-1 0 0,1-1 0,0 1 0,-1-1 0,1 0 0,0 0 0,-1 0 0,1 0 0,-1-1 0,1 1 0,0-1 0,-1 1 0,1-1 0,-1 0 0,1 0 0,-1 0 0,0 0 0,1 0 0,-1-1 0,0 1 0,0-1 0,0 0 0,0 1 0,0-1 0,0 0 0,0 0 0,-1 0 0,3-4 0,0 1 0,-1-1 0,0 0 0,0 0 0,0 0 0,0-1 0,-1 1 0,0 0 0,-1-1 0,1 0 0,-1 1 0,-1-1 0,1 0 0,-1 1 0,0-1 0,0 0 0,-1 0 0,-3-12 0,2 12 0,0 0 0,0 0 0,-1 0 0,0 0 0,0 0 0,-1 1 0,1 0 0,-2-1 0,1 1 0,-1 1 0,1-1 0,-2 1 0,1 0 0,0 0 0,-1 0 0,-6-4 0,-43-22 0,51 29 0,6 5 0,11 3 0,-7-4 34,0-1 1,0 0-1,0-1 0,0 1 0,0-1 0,0 0 0,0-1 0,0 0 0,11-2 1,-2-1-604,-1-1 0,26-12 0,-20 7-6257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2.700"/>
    </inkml:context>
    <inkml:brush xml:id="br0">
      <inkml:brushProperty name="width" value="0.05" units="cm"/>
      <inkml:brushProperty name="height" value="0.05" units="cm"/>
      <inkml:brushProperty name="color" value="#E71224"/>
    </inkml:brush>
  </inkml:definitions>
  <inkml:trace contextRef="#ctx0" brushRef="#br0">2 23 24575,'6'-8'0,"5"-6"0,-6 13 0,-1 10 0,-4 0 0,1 0 0,-2 0 0,1 1 0,-1-1 0,0 0 0,-1 0 0,-4 14 0,-3 18 0,9-40 0,-4 24 0,1 1 0,1 0 0,3 51 0,0-70 0,0-1 0,1 1 0,0 0 0,0 0 0,0-1 0,0 1 0,1-1 0,7 11 0,-8-14 0,1 0 0,-1 1 0,1-1 0,0 0 0,1 0 0,-1-1 0,0 1 0,1-1 0,-1 0 0,1 0 0,0 0 0,0 0 0,0 0 0,-1-1 0,9 2 0,-4-2 0,0 0 0,0 0 0,1-1 0,-1 0 0,0-1 0,0 0 0,1 0 0,-1-1 0,0 0 0,0 0 0,0-1 0,-1 0 0,1 0 0,-1-1 0,1 0 0,-1 0 0,0 0 0,-1-1 0,8-7 0,-7 6 0,0 0 0,0-1 0,-1 0 0,0 0 0,-1 0 0,0-1 0,0 0 0,0 1 0,-1-2 0,0 1 0,-1-1 0,0 1 0,0-1 0,-1 0 0,0 0 0,0 0 0,-1-10 0,-1 17 0,0 0 0,0-1 0,0 1 0,-1 0 0,1 0 0,-1-1 0,0 1 0,1 0 0,-1 0 0,0 0 0,0 0 0,-1 0 0,-1-3 0,2 4 0,1 1 0,-1-1 0,1 1 0,-1 0 0,1-1 0,-1 1 0,0-1 0,1 1 0,-1 0 0,0 0 0,1-1 0,-1 1 0,0 0 0,1 0 0,-1 0 0,0 0 0,1 0 0,-1 0 0,0 0 0,0 0 0,1 0 0,-1 0 0,0 0 0,1 0 0,-1 0 0,0 1 0,1-1 0,-1 0 0,0 0 0,1 1 0,-1-1 0,0 1 0,1-1 0,-1 0 0,1 1 0,-1-1 0,1 1 0,-1-1 0,1 1 0,0 0 0,-1-1 0,1 1 0,-1-1 0,1 1 0,0 0 0,-1 0 0,-2 5 29,0 0-1,0-1 1,1 1-1,-1 0 0,1 0 1,1 1-1,-1-1 1,1 0-1,0 0 1,1 1-1,-1 9 1,2 0-456,0 0 0,0 0 1,7 22-1,-1-10-6399</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3.100"/>
    </inkml:context>
    <inkml:brush xml:id="br0">
      <inkml:brushProperty name="width" value="0.05" units="cm"/>
      <inkml:brushProperty name="height" value="0.05" units="cm"/>
      <inkml:brushProperty name="color" value="#E71224"/>
    </inkml:brush>
  </inkml:definitions>
  <inkml:trace contextRef="#ctx0" brushRef="#br0">25 63 24575,'0'-5'0,"-6"-1"0,0-5 0,4-1 0,4-3 0,1 6 0,-6 4 0,-1 9 0,-1 8 0,1 2-8191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3.815"/>
    </inkml:context>
    <inkml:brush xml:id="br0">
      <inkml:brushProperty name="width" value="0.05" units="cm"/>
      <inkml:brushProperty name="height" value="0.05" units="cm"/>
      <inkml:brushProperty name="color" value="#E71224"/>
    </inkml:brush>
  </inkml:definitions>
  <inkml:trace contextRef="#ctx0" brushRef="#br0">452 0 24575,'-6'1'0,"0"0"0,0 0 0,1 0 0,-1 0 0,1 1 0,-1 0 0,1 0 0,0 1 0,0-1 0,0 1 0,-9 7 0,12-9 0,0 0 0,0 1 0,0-1 0,1 1 0,-1-1 0,0 1 0,1 0 0,0-1 0,-1 1 0,1 0 0,0 0 0,0 0 0,0 0 0,0 0 0,0 0 0,0 1 0,0-1 0,1 0 0,-1 0 0,1 1 0,0-1 0,0 0 0,0 0 0,0 1 0,0-1 0,0 0 0,0 1 0,1-1 0,-1 0 0,1 0 0,1 4 0,3 2 0,1-1 0,-1 1 0,2-1 0,-1 0 0,1 0 0,12 9 0,22 23 0,-39-36 0,1 0 0,0 1 0,-1-1 0,0 1 0,0 0 0,0 0 0,0 0 0,-1 0 0,1 0 0,0 6 0,-2-7 0,0-1 0,1 1 0,-2-1 0,1 1 0,0 0 0,0-1 0,-1 1 0,1-1 0,-1 1 0,0-1 0,0 0 0,0 1 0,0-1 0,0 0 0,-1 1 0,1-1 0,-1 0 0,1 0 0,-1 0 0,0 0 0,0-1 0,0 1 0,0 0 0,0-1 0,0 1 0,0-1 0,-5 2 0,-1 1 0,0 0 0,0-1 0,0 0 0,-1-1 0,1 0 0,-1 0 0,-8 0 0,-2-1 0,-1-1 0,1-1 0,0 0 0,0-1 0,0-2 0,-28-7 0,26 6 0,-1 2 0,0 1 0,-25-1 0,-5 1 0,29-2 342,22 4-389,1 0 1,-1 0 0,1 0 0,-1 0 0,0 0 0,1 0 0,-1 0 0,1-1-1,-1 1 1,1 0 0,-1 0 0,1 0 0,-1 0 0,1-1 0,0 1 0,-1 0-1,1-1 1,-1 1 0,1 0 0,-1-1 0,1 1 0,0 0 0,-1-1 0,1 1-1,0-1 1,-1 1 0,1 0 0,0-1 0,0 1 0,-1-1 0,1 1 0,0-1-1,0 1 1,0-1 0,0 1 0,0-2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24.602"/>
    </inkml:context>
    <inkml:brush xml:id="br0">
      <inkml:brushProperty name="width" value="0.05" units="cm"/>
      <inkml:brushProperty name="height" value="0.05" units="cm"/>
      <inkml:brushProperty name="color" value="#E71224"/>
    </inkml:brush>
  </inkml:definitions>
  <inkml:trace contextRef="#ctx0" brushRef="#br0">62 6 24575,'-1'0'0,"1"-1"0,0 1 0,0-1 0,-1 1 0,1 0 0,0-1 0,-1 1 0,1 0 0,0 0 0,-1-1 0,1 1 0,-1 0 0,1 0 0,-1-1 0,1 1 0,0 0 0,-1 0 0,1 0 0,-1 0 0,1 0 0,-1 0 0,1 0 0,-1 0 0,1 0 0,-1 0 0,1 0 0,0 0 0,-1 0 0,1 0 0,-1 0 0,1 0 0,-1 1 0,1-1 0,-1 0 0,0 1 0,0 0 0,0 0 0,0 0 0,1 1 0,-1-1 0,0 0 0,1 0 0,-1 1 0,1-1 0,-1 0 0,0 3 0,-5 38 0,6-41 0,-4 39 0,-11 52 0,11-72 0,1 0 0,0 1 0,1-1 0,2 1 0,2 33 0,-2-54 0,0 1 0,0-1 0,0 0 0,0 1 0,0-1 0,0 1 0,0-1 0,0 0 0,0 1 0,1-1 0,-1 1 0,0-1 0,0 0 0,0 1 0,1-1 0,-1 0 0,0 1 0,0-1 0,1 0 0,-1 1 0,0-1 0,1 0 0,-1 0 0,0 1 0,1-1 0,-1 0 0,1 0 0,-1 0 0,0 0 0,1 1 0,13-7 0,15-22 0,-23 22 0,9-8 0,33-26 0,-44 36 0,2 1 0,-1-1 0,0 1 0,1 1 0,-1-1 0,1 1 0,0 0 0,-1 0 0,1 0 0,0 1 0,8-1 0,-12 2 0,0 0 0,-1 1 0,1-1 0,0 0 0,0 0 0,0 1 0,-1 0 0,1-1 0,0 1 0,0 0 0,-1 0 0,1 0 0,-1 0 0,1 0 0,-1 0 0,1 0 0,-1 0 0,0 1 0,1-1 0,-1 0 0,0 1 0,0-1 0,0 1 0,0-1 0,0 1 0,-1 0 0,1 0 0,0-1 0,-1 1 0,1 0 0,-1 0 0,1-1 0,-1 1 0,0 0 0,0 0 0,0 2 0,0 7 0,0 0 0,-1 0 0,0-1 0,-4 20 0,-2 0-1365,0-3-5461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40.012"/>
    </inkml:context>
    <inkml:brush xml:id="br0">
      <inkml:brushProperty name="width" value="0.05" units="cm"/>
      <inkml:brushProperty name="height" value="0.05" units="cm"/>
      <inkml:brushProperty name="color" value="#E71224"/>
    </inkml:brush>
  </inkml:definitions>
  <inkml:trace contextRef="#ctx0" brushRef="#br0">278 872 24575,'-2'0'0,"-1"1"0,1-1 0,-1 1 0,1 0 0,0 0 0,0 0 0,-1 0 0,-2 2 0,-12 5 0,-59 21 0,77-29 0,-1 0 0,0 0 0,0 0 0,0 0 0,0 0 0,0 0 0,0 0 0,0 0 0,0 0 0,0-1 0,0 1 0,0 0 0,0 0 0,0 0 0,0 0 0,0 0 0,0 0 0,0 0 0,0 0 0,0 0 0,0 0 0,0 0 0,0 0 0,0 0 0,0-1 0,0 1 0,0 0 0,0 0 0,0 0 0,0 0 0,-1 0 0,1 0 0,0 0 0,0 0 0,0 0 0,0 0 0,0 0 0,0 0 0,0 0 0,0 0 0,0 0 0,0 0 0,0 0 0,0 0 0,0 0 0,0 0 0,0 0 0,-1 0 0,1 0 0,0 0 0,0 0 0,0 0 0,0 0 0,8-11 0,14-12 0,-9 9 0,-1 0 0,0-1 0,-1-1 0,-1 0 0,0 0 0,-2-1 0,0 0 0,0-1 0,-2 0 0,0 0 0,3-19 0,1 7 0,13-32 0,2-2 0,-18 44 0,-1 3 0,0-1 0,-1 0 0,-1 0 0,3-33 0,-7-12 0,-1 44 0,1-1 0,1 0 0,1 0 0,7-34 0,-2 30 0,3-28 0,-9 44 0,0 1 0,-1-1 0,1 0 0,-2 0 0,1 0 0,-1 1 0,-3-14 0,4 20 0,-1 0 0,1 0 0,0 0 0,-1 0 0,0 0 0,1 0 0,-1 0 0,1 0 0,-1 0 0,0 0 0,0 0 0,0 0 0,1 0 0,-1 0 0,0 1 0,0-1 0,0 0 0,0 1 0,0-1 0,0 1 0,-1-1 0,1 1 0,0-1 0,0 1 0,0 0 0,0 0 0,0 0 0,-1-1 0,1 1 0,0 0 0,0 0 0,0 0 0,-1 1 0,1-1 0,0 0 0,0 0 0,0 1 0,0-1 0,-2 1 0,-5 2 0,0 1 0,1-1 0,-1 1 0,-9 7 0,10-6 0,-29 17 0,-107 71 0,110-69 0,1 1 0,-35 37 0,65-60 0,1 0 0,-1 0 0,0 0 0,0 1 0,1-1 0,-1 1 0,-1 4 0,3-7 0,0 1 0,0-1 0,0 0 0,-1 1 0,1-1 0,0 0 0,0 1 0,0-1 0,0 1 0,0-1 0,0 0 0,0 1 0,1-1 0,-1 0 0,0 1 0,0-1 0,0 1 0,0-1 0,0 0 0,1 1 0,-1-1 0,0 0 0,0 1 0,1-1 0,-1 1 0,1-1 0,0 0 0,0 1 0,0-1 0,-1 0 0,1 1 0,0-1 0,0 0 0,0 0 0,0 0 0,0 1 0,-1-1 0,1 0 0,0 0 0,1-1 0,11 0 0,0-1 0,0-1 0,-1 0 0,0 0 0,1-2 0,11-5 0,71-38 0,-90 45 0,119-74 0,-67 41 0,-54 34 0,0 0 0,1 0 0,-1 0 0,1 0 0,0 1 0,0-1 0,-1 1 0,1 0 0,0 0 0,0 1 0,6-1 0,-7 1 0,0 1 0,0-1 0,0 1 0,0-1 0,0 1 0,0 0 0,-1 1 0,1-1 0,0 0 0,-1 1 0,1-1 0,-1 1 0,1 0 0,-1 0 0,4 3 0,32 34 0,-28-27 0,0-1 0,1 0 0,0-1 0,1 0 0,0-1 0,1 0 0,0-1 0,0 0 0,15 6 0,-19-11 158,-7-1-275,0-1-1,1 0 1,-1 0 0,0 0 0,0-1 0,1 1 0,-1 0 0,1-1-1,-1 0 1,0 1 0,1-1 0,3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42.035"/>
    </inkml:context>
    <inkml:brush xml:id="br0">
      <inkml:brushProperty name="width" value="0.05" units="cm"/>
      <inkml:brushProperty name="height" value="0.05" units="cm"/>
      <inkml:brushProperty name="color" value="#E71224"/>
    </inkml:brush>
  </inkml:definitions>
  <inkml:trace contextRef="#ctx0" brushRef="#br0">385 1361 24575,'0'-327'0,"-1"306"0,-1-1 0,-2 1 0,-6-26 0,1 7 0,-11-38 0,-35-88 0,49 148 0,-65-153 0,27 81 0,-20-44 0,23 50 300,30 63-716,0-1-1,1 0 1,-14-45 0,22 57-6410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11:45.079"/>
    </inkml:context>
    <inkml:brush xml:id="br0">
      <inkml:brushProperty name="width" value="0.05" units="cm"/>
      <inkml:brushProperty name="height" value="0.05" units="cm"/>
      <inkml:brushProperty name="color" value="#E71224"/>
    </inkml:brush>
  </inkml:definitions>
  <inkml:trace contextRef="#ctx0" brushRef="#br0">2000 1185 24575,'-5'-1'0,"0"1"0,0-2 0,0 1 0,0 0 0,0-1 0,-6-3 0,-7-2 0,-38-15 0,-69-37 0,95 43 0,-33-16 0,-75-50 0,25 11 0,36 24 0,50 30 0,2-1 0,-40-36 0,53 43 0,-28-19 0,-11-8 0,2-9 0,-110-96 0,133 122 0,-2 1 0,-1 2 0,0 0 0,-40-16 0,-227-117 0,268 136 0,-26-17 0,36 20 0,-1 1 0,0 0 0,-1 2 0,0 0 0,0 1 0,-24-6 0,-19 0 0,38 7 0,0 2 0,-33-4 0,42 9 0,12 4 0,17 9 0,-3-6 0,0 1 0,0 0 0,-1 1 0,0 0 0,-1 1 0,0 0 0,0 0 0,-1 1 0,0-1 0,-1 1 0,0 1 0,-1-1 0,0 1 0,-1 0 0,0 1 0,-1-1 0,-1 0 0,2 21 0,-3 146 0,-3-102 0,-20-177 0,19 68 0,1 0 0,1 0 0,2 0 0,2 0 0,10-55 0,0-29 0,-13 112 0,1 0 0,0 0 0,0 0 0,0 0 0,0 0 0,1 0 0,-1 1 0,1-1 0,0 1 0,0-1 0,0 1 0,1 0 0,-1 0 0,1 0 0,5-5 0,-4 5 0,1 0 0,0 0 0,0 0 0,0 0 0,0 1 0,0 0 0,1 0 0,-1 1 0,1-1 0,5 0 0,5 0 0,1 2 0,-1-1 0,0 2 0,1 0 0,-1 1 0,27 7 0,2-1 0,1-1 0,0-3 0,85-2 0,-122-2-341,0 0 0,0 1-1,17 2 1,-7 3-6485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21.643"/>
    </inkml:context>
    <inkml:brush xml:id="br0">
      <inkml:brushProperty name="width" value="0.05" units="cm"/>
      <inkml:brushProperty name="height" value="0.05" units="cm"/>
      <inkml:brushProperty name="color" value="#E71224"/>
    </inkml:brush>
  </inkml:definitions>
  <inkml:trace contextRef="#ctx0" brushRef="#br0">0 0 24575,'0'6'0,"6"1"0,1 5 0,0 1-8191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44.065"/>
    </inkml:context>
    <inkml:brush xml:id="br0">
      <inkml:brushProperty name="width" value="0.05" units="cm"/>
      <inkml:brushProperty name="height" value="0.05" units="cm"/>
      <inkml:brushProperty name="color" value="#E71224"/>
    </inkml:brush>
  </inkml:definitions>
  <inkml:trace contextRef="#ctx0" brushRef="#br0">18 7 24575,'-11'-4'0,"4"1"0,8 11 0,6 13 0,46 110 0,-28-66 0,-20-48 0,1 0 0,1-1 0,1 0 0,0 0 0,1-1 0,20 27 0,-2-14 0,2-1 0,58 41 0,-55-44 0,-13-8 0,32 35 0,-10-10 0,-8-13 0,1-1 0,72 42 0,-70-46 0,56 30 0,-45-30 0,-1 2 0,-2 2 0,0 3 0,-2 1 0,73 70 0,-84-74 0,0 0 0,68 41 0,11 9 0,98 103 0,-192-161 0,-2 1 0,0 1 0,-1 0 0,16 33 0,-18-31 0,22 30 0,1 0 0,3-2 0,56 60 0,-75-92 0,1-2 0,1 0 0,25 17 0,-18-15 0,27 26 0,-38-31 0,34 22 0,-32-25 0,30 27 0,150 161 0,-186-189 0,0 0 0,25 14 0,17 14 0,-12 0 0,-26-21 0,2-2 0,0 0 0,0 0 0,28 14 0,-45-28 0,0 0 0,1 0 0,-1-1 0,1 1 0,-1 0 0,1-1 0,-1 0 0,1 1 0,-1-1 0,1 0 0,-1 1 0,1-1 0,-1 0 0,3 0 0,-4-1 0,1 1 0,-1 0 0,0 0 0,1-1 0,-1 1 0,0 0 0,1 0 0,-1-1 0,0 1 0,0 0 0,1-1 0,-1 1 0,0-1 0,0 1 0,0 0 0,1-1 0,-1 1 0,0-1 0,0 1 0,0 0 0,0-1 0,0 1 0,0-1 0,0 1 0,0-1 0,0 1 0,0 0 0,0-1 0,0 1 0,0-1 0,0 1 0,-2-8 0,0 1 0,-1 0 0,1 1 0,-6-10 0,5 9 0,-16-30 0,-2 0 0,-1 1 0,-1 1 0,-3 1 0,0 2 0,-2 0 0,-38-32 0,60 58 0,0 1 0,0 0 0,-1 0 0,1 0 0,-1 1 0,0 0 0,-1 1 0,1-1 0,-10-2 0,16 6 0,1 0 0,-1 0 0,1-1 0,-1 1 0,1 0 0,-1 0 0,1 1 0,0-1 0,-1 0 0,1 0 0,-1 0 0,1 0 0,-1 0 0,1 0 0,0 1 0,-1-1 0,1 0 0,0 0 0,-1 0 0,1 1 0,0-1 0,-1 0 0,1 1 0,0-1 0,-1 0 0,1 1 0,0-1 0,0 0 0,-1 1 0,1-1 0,0 1 0,0-1 0,0 0 0,0 1 0,-1-1 0,1 1 0,0-1 0,0 0 0,0 1 0,0-1 0,0 1 0,0-1 0,0 1 0,0-1 0,0 1 0,0-1 0,1 0 0,-1 1 0,0-1 0,0 1 0,0-1 0,0 0 0,1 1 0,-1-1 0,0 1 0,0-1 0,1 1 0,14 24 0,125 189 0,-126-192 0,10 19 0,-8-12 0,27 34 0,-38-57 0,-1 0 0,1 1 0,-1-1 0,0 1 0,-1 0 0,3 8 0,-5-15 0,-1 0 0,0 0 0,0 1 0,0-1 0,0 0 0,0 0 0,0 1 0,0-1 0,0 0 0,0 1 0,0-1 0,0 0 0,0 0 0,0 1 0,0-1 0,0 0 0,0 1 0,0-1 0,0 0 0,0 0 0,0 1 0,0-1 0,0 0 0,0 0 0,-1 1 0,1-1 0,0 0 0,0 0 0,0 1 0,-1-1 0,1 0 0,0 0 0,-1 1 0,-10-1 0,-15-10 0,22 8 0,-65-33 289,52 25-619,-1 0-1,0 2 0,0 0 0,-29-8 0,23 12-6495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47.730"/>
    </inkml:context>
    <inkml:brush xml:id="br0">
      <inkml:brushProperty name="width" value="0.05" units="cm"/>
      <inkml:brushProperty name="height" value="0.05" units="cm"/>
      <inkml:brushProperty name="color" value="#E71224"/>
    </inkml:brush>
  </inkml:definitions>
  <inkml:trace contextRef="#ctx0" brushRef="#br0">1 3 24575,'0'0'0,"0"0"0,0 0 0,0 1 0,0-1 0,0 0 0,0 0 0,1 0 0,-1 0 0,0 0 0,0 0 0,0 1 0,1-1 0,-1 0 0,0 0 0,0 0 0,0 0 0,1 0 0,-1 0 0,0 0 0,0 0 0,0 0 0,1 0 0,-1 0 0,0 0 0,0 0 0,0 0 0,1 0 0,-1 0 0,0 0 0,0 0 0,0 0 0,1 0 0,-1 0 0,0 0 0,0 0 0,0-1 0,1 1 0,-1 0 0,0 0 0,0 0 0,0 0 0,0 0 0,0-1 0,1 1 0,-1 0 0,0 0 0,0 0 0,0 0 0,0-1 0,0 1 0,0 0 0,0 0 0,0 0 0,0-1 0,1 1 0,-1 0 0,0 0 0,0-1 0,11 20 0,-7-4 0,0 1 0,-1 0 0,-1 0 0,1 29 0,-2-26 0,1 1 0,7 35 0,23 78 0,-13-68 0,-7-25 0,1 0 0,28 59 0,1-33 0,-18-32 0,-1-3 0,1-1 0,2-1 0,36 32 0,-23-24 0,-24-24 0,0-1 0,28 17 0,0 1 0,-15-11 0,1-1 0,0-1 0,1-1 0,1-2 0,59 19 0,-55-22 0,0 1 0,-1 1 0,0 2 0,-1 1 0,-1 2 0,58 41 0,40 42 0,-27-28 0,6 5 0,-20 0 0,101 114 0,-110-93 0,-53-63 0,35 36 0,29 36 0,-61-70 0,40 40 0,-97-143 0,17 44 0,-68-168 0,59 137 0,-2 2 0,-43-73 0,56 107 0,-2 0 0,0 1 0,-1 0 0,-1 1 0,0 0 0,0 1 0,-18-14 0,29 27 0,1 1 0,0-1 0,-1 0 0,1 1 0,0-1 0,-1 0 0,1 1 0,0-1 0,0 1 0,0-1 0,-1 1 0,1-1 0,0 0 0,0 1 0,0-1 0,0 1 0,0-1 0,0 1 0,0-1 0,0 1 0,0-1 0,0 1 0,0-1 0,0 0 0,0 1 0,0-1 0,1 1 0,-1 0 0,2 19 0,35 104 0,-5-17 0,-10-30 0,4 0 0,42 90 0,-67-164 0,1-1 0,-1 0 0,-1 0 0,1 0 0,0 0 0,0 1 0,-1-1 0,0 0 0,1 0 0,-1 1 0,0-1 0,0 0 0,0 1 0,0-1 0,-1 0 0,1 1 0,0-1 0,-1 0 0,0 0 0,-1 3 0,1-3 0,-1 0 0,0 0 0,0 0 0,0 0 0,0 0 0,0-1 0,0 1 0,0-1 0,0 1 0,-1-1 0,1 0 0,0 0 0,-1 0 0,1 0 0,-1-1 0,0 1 0,1-1 0,-4 1 0,-104 22-1365,86-18-5461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6.386"/>
    </inkml:context>
    <inkml:brush xml:id="br0">
      <inkml:brushProperty name="width" value="0.05" units="cm"/>
      <inkml:brushProperty name="height" value="0.05" units="cm"/>
      <inkml:brushProperty name="color" value="#E71224"/>
    </inkml:brush>
  </inkml:definitions>
  <inkml:trace contextRef="#ctx0" brushRef="#br0">15 242 24575,'0'0'0,"-1"0"0,1 0 0,-1 0 0,1 0 0,-1 0 0,1 0 0,-1 0 0,0 0 0,1 0 0,-1-1 0,1 1 0,-1 0 0,1 0 0,-1 0 0,1-1 0,-1 1 0,1 0 0,-1-1 0,1 1 0,0 0 0,-1-1 0,1 1 0,-1 0 0,1-1 0,0 1 0,-1-1 0,1 1 0,0-1 0,-1 0 0,1-1 0,0 1 0,0 0 0,0 0 0,0 0 0,0 0 0,0 0 0,0 0 0,1 0 0,-1 0 0,0-1 0,0 1 0,1-1 0,18-29 0,-15 27 0,-1 0 0,1 1 0,0-1 0,0 1 0,1 0 0,-1 0 0,1 0 0,-1 1 0,1 0 0,0-1 0,0 2 0,0-1 0,0 1 0,0-1 0,6 1 0,-6 0 0,-1 1 0,1-1 0,-1 1 0,1 0 0,0 0 0,-1 1 0,1 0 0,-1-1 0,1 1 0,-1 1 0,1-1 0,-1 1 0,0 0 0,0 0 0,0 0 0,0 0 0,5 4 0,-9-6 0,1 1 0,-1-1 0,1 0 0,0 1 0,-1-1 0,1 1 0,-1-1 0,1 1 0,-1-1 0,1 1 0,-1 0 0,0-1 0,1 1 0,-1-1 0,0 1 0,1 0 0,-1-1 0,0 1 0,0 0 0,0-1 0,0 1 0,1 0 0,-1 0 0,0-1 0,0 1 0,0 0 0,-1-1 0,1 1 0,0 0 0,0-1 0,0 1 0,0 0 0,-1-1 0,1 1 0,-1 1 0,1-2 0,-1 1 0,0-1 0,0 1 0,0-1 0,1 1 0,-1-1 0,0 1 0,0-1 0,0 0 0,0 1 0,0-1 0,0 0 0,0 0 0,0 0 0,0 0 0,0 1 0,0-2 0,0 1 0,0 0 0,0 0 0,0 0 0,0 0 0,0-1 0,-1 1 0,-5-3 0,-1 0 0,1-1 0,1 0 0,-1 0 0,0 0 0,1-1 0,0 0 0,0 0 0,0 0 0,1-1 0,0 0 0,-5-7 0,2 2 0,1 0 0,1-1 0,0 0 0,0 0 0,1 0 0,-4-18 0,7 12 342,3 10-684,2 9-1023,1 7-5461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42:51.017"/>
    </inkml:context>
    <inkml:brush xml:id="br0">
      <inkml:brushProperty name="width" value="0.05" units="cm"/>
      <inkml:brushProperty name="height" value="0.05" units="cm"/>
      <inkml:brushProperty name="color" value="#E71224"/>
    </inkml:brush>
  </inkml:definitions>
  <inkml:trace contextRef="#ctx0" brushRef="#br0">1 3 24575,'13'-2'0,"-3"2"0,-9 0 0,0 1 0,-1 0 0,1 0 0,0 0 0,-1 0 0,1 0 0,-1 0 0,1 0 0,-1 0 0,0 0 0,0 0 0,1 1 0,-1-1 0,0 1 0,4 27 0,-2 0 0,-2 56 0,-1-62 0,0 0 0,1 0 0,2-1 0,0 1 0,2-1 0,8 30 0,8-1 0,2-1 0,2-1 0,2-1 0,51 68 0,-48-79 0,2-1 0,48 41 0,-36-35 0,-25-25 0,39 25 0,-4-2 0,-23-19 0,0-1 0,2-1 0,0-2 0,45 18 0,48 26 0,-67-30 0,44 27 0,-83-46 0,0-1 0,1-2 0,0 0 0,1-1 0,28 7 0,-23-10 0,0-1 0,1-2 0,-1 0 0,44-4 0,39 3 0,-83 3 0,-1 1 0,0 1 0,-1 1 0,25 10 0,7 3 0,-28-9 0,0 1 0,-1 2 0,49 32 0,-43-25 0,60 45 0,-58-40 0,-3 0 0,36 36 0,-41-35 0,53 39 0,-68-56 0,-1 0 0,0 1 0,0 0 0,16 23 0,-17-21 0,0 0 0,1-1 0,0 0 0,16 12 0,118 74 0,-144-97 0,0-1 0,0 1 0,0 0 0,0-1 0,0 1 0,0 0 0,0-1 0,0 1 0,0-1 0,1 0 0,-1 1 0,0-1 0,0 0 0,0 0 0,0 0 0,1 0 0,-1 0 0,0 0 0,0 0 0,0 0 0,1 0 0,-1 0 0,0-1 0,2 0 0,-2 0 0,0 0 0,0 0 0,0 0 0,0 0 0,0-1 0,-1 1 0,1 0 0,0 0 0,-1-1 0,1 1 0,-1 0 0,0-1 0,1 1 0,-1 0 0,0-1 0,0 1 0,0-1 0,0 1 0,0-1 0,0-1 0,-1-10 0,-1 0 0,-1 0 0,-7-22 0,-4-25 0,8 17 0,-2 0 0,-2 0 0,-26-72 0,16 74 0,19 39 0,0 0 0,0 1 0,0-1 0,-1 0 0,1 0 0,0 1 0,-1-1 0,1 1 0,-1-1 0,0 1 0,1 0 0,-1 0 0,0 0 0,0 0 0,0 0 0,0 0 0,-4-1 0,5 2 0,0 0 0,0 1 0,0-1 0,0 0 0,0 1 0,0-1 0,0 1 0,0-1 0,0 1 0,0 0 0,0-1 0,0 1 0,0 0 0,1 0 0,-1-1 0,0 1 0,0 0 0,1 0 0,-1 0 0,0 0 0,1 0 0,-1 0 0,1 0 0,0 0 0,-1 0 0,1 0 0,0 0 0,-1 1 0,1-1 0,0 2 0,-5 40 0,5-39 0,-2 20 0,1 1 0,1-1 0,1 0 0,2 1 0,10 46 0,0-20 0,-8-30 0,1 0 0,0-1 0,12 25 0,-8-23 0,-2 0 0,-1 1 0,7 31 0,-9-30 0,-4-23 0,-1 0 0,1 1 0,-1-1 0,0 1 0,1-1 0,-1 1 0,0-1 0,0 1 0,0-1 0,0 1 0,0-1 0,-1 1 0,1-1 0,0 0 0,-1 1 0,1-1 0,-1 1 0,1-1 0,-3 3 0,2-3 0,0-1 0,0 1 0,0 0 0,0 0 0,0-1 0,0 1 0,0-1 0,0 1 0,-1-1 0,1 1 0,0-1 0,0 0 0,-1 0 0,1 1 0,0-1 0,-1 0 0,1 0 0,-2-1 0,-7 0 0,-1-1 0,1 0 0,0-1 0,-15-6 0,13 4 0,-13-5-1365,5-1-5461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7:58.817"/>
    </inkml:context>
    <inkml:brush xml:id="br0">
      <inkml:brushProperty name="width" value="0.05" units="cm"/>
      <inkml:brushProperty name="height" value="0.05" units="cm"/>
      <inkml:brushProperty name="color" value="#E71224"/>
    </inkml:brush>
  </inkml:definitions>
  <inkml:trace contextRef="#ctx0" brushRef="#br0">458 2531 24575,'1'-86'0,"-3"-94"0,-3 152 0,0 1 0,-2 0 0,-19-48 0,7 22 0,11 23 0,2 0 0,0-1 0,2 0 0,1 0 0,3-50 0,-2 51 0,0-1 0,-8-33 0,4 30 0,-2-44 0,8-189 0,1 121 0,0 127 0,1 0 0,0 0 0,7-20 0,-4 17 0,4-38 0,-9 38 0,0 0 0,-1 0 0,-1 0 0,-1 1 0,-8-28 0,6 22 0,2-1 0,-2-48 0,5 46 0,-2 1 0,-7-35 0,-28-114 0,29 138 0,-4-11 0,-7-94 0,12 85 0,7 56 0,-1 0 0,0 0 0,0 0 0,0 0 0,0 0 0,-1 0 0,1 1 0,-1-1 0,0 1 0,0-1 0,-1 1 0,-3-5 0,6 8 0,-1-1 0,0 1 0,0 0 0,0-1 0,1 1 0,-1 0 0,0-1 0,0 1 0,0 0 0,0 0 0,1 0 0,-1-1 0,0 1 0,0 0 0,0 0 0,0 1 0,0-1 0,0 0 0,0 0 0,1 0 0,-1 0 0,0 1 0,0-1 0,0 0 0,1 1 0,-1-1 0,0 1 0,0-1 0,1 1 0,-1-1 0,0 2 0,-22 21 0,20-19 0,-22 31 0,1 1 0,2 1 0,-34 79 0,27-52 0,27-59 0,-1-1 0,1 1 0,0 1 0,1-1 0,-3 9 0,5-14 0,-1 0 0,0 0 0,0 0 0,0 0 0,0-1 0,0 1 0,1 0 0,-1 0 0,0 0 0,0 0 0,0 0 0,0 0 0,1-1 0,-1 1 0,0 0 0,0 0 0,0 0 0,1 0 0,-1 0 0,0 0 0,0 0 0,0 0 0,1 0 0,-1 0 0,0 0 0,0 0 0,0 0 0,1 0 0,-1 0 0,0 0 0,0 0 0,0 0 0,1 1 0,-1-1 0,0 0 0,0 0 0,0 0 0,0 0 0,1 0 0,-1 0 0,0 1 0,0-1 0,0 0 0,0 0 0,0 0 0,1 0 0,-1 1 0,0-1 0,0 0 0,0 0 0,0 0 0,0 0 0,0 1 0,0-1 0,0 0 0,0 0 0,0 0 0,0 1 0,0-1 0,0 0 0,0 0 0,0 1 0,0-1 0,0 0 0,0 0 0,0 0 0,0 1 0,0-1 0,0 0 0,14-13 0,-12 12 0,278-270 0,-268 256 0,0 0 0,0-1 0,-2 0 0,16-30 0,-26 45 0,1-1 0,-1 1 0,1-1 0,0 1 0,0 0 0,0 0 0,-1-1 0,1 1 0,0 0 0,1 0 0,-1 0 0,0 0 0,0 0 0,0 0 0,1 0 0,-1 1 0,0-1 0,1 0 0,1 0 0,-1 1 0,-1 0 0,0 1 0,1-1 0,-1 0 0,0 1 0,0-1 0,1 1 0,-1 0 0,0-1 0,0 1 0,0 0 0,0 0 0,0 0 0,0 0 0,0-1 0,0 1 0,0 1 0,0-1 0,-1 0 0,1 0 0,0 0 0,0 2 0,39 62 0,-21-33 0,0-1 0,49 57 0,-41-52 0,-22-29 0,-1-1 0,1 1 0,0-1 0,0-1 0,0 1 0,1-1 0,10 8 0,-15-13-52,0 1-1,0 0 1,0-1-1,0 1 1,0-1-1,0 1 1,0-1-1,0 0 1,0 1-1,1-1 1,-1 0-1,0 0 1,0 0-1,0 0 1,0 0-1,1 0 1,-1 0-1,0 0 1,0-1-1,0 1 0,1 0 1,-1-1-1,0 1 1,0-1-1,1 0 1,8-8-6774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25.103"/>
    </inkml:context>
    <inkml:brush xml:id="br0">
      <inkml:brushProperty name="width" value="0.05" units="cm"/>
      <inkml:brushProperty name="height" value="0.05" units="cm"/>
      <inkml:brushProperty name="color" value="#E71224"/>
    </inkml:brush>
  </inkml:definitions>
  <inkml:trace contextRef="#ctx0" brushRef="#br0">1 1 24575,'0'5'0,"5"2"0,6-1 0,7 4 0,5 0 0,-1 4 0,0-1 0,3 3 0,0 3 0,2 3 0,2-1 0,-10-5 0,-8-10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25.797"/>
    </inkml:context>
    <inkml:brush xml:id="br0">
      <inkml:brushProperty name="width" value="0.05" units="cm"/>
      <inkml:brushProperty name="height" value="0.05" units="cm"/>
      <inkml:brushProperty name="color" value="#E71224"/>
    </inkml:brush>
  </inkml:definitions>
  <inkml:trace contextRef="#ctx0" brushRef="#br0">1 7 24575,'0'-5'0,"0"3"0,0 8 0,0 7 0,0 6 0,5 1 0,2 1 0,-1 3 0,-1 1 0,-1 3 0,4-5 0,-5-5 0,2-6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26.349"/>
    </inkml:context>
    <inkml:brush xml:id="br0">
      <inkml:brushProperty name="width" value="0.05" units="cm"/>
      <inkml:brushProperty name="height" value="0.05" units="cm"/>
      <inkml:brushProperty name="color" value="#E71224"/>
    </inkml:brush>
  </inkml:definitions>
  <inkml:trace contextRef="#ctx0" brushRef="#br0">13 1 24575,'-5'0'0,"-1"5"0,4 2 0,4 4 0,0 6 0,1 4 0,0 5 0,-1 2 0,-1 1 0,0 2 0,4-6 0,1-1 0,-4-5 0,1-5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26.982"/>
    </inkml:context>
    <inkml:brush xml:id="br0">
      <inkml:brushProperty name="width" value="0.05" units="cm"/>
      <inkml:brushProperty name="height" value="0.05" units="cm"/>
      <inkml:brushProperty name="color" value="#E71224"/>
    </inkml:brush>
  </inkml:definitions>
  <inkml:trace contextRef="#ctx0" brushRef="#br0">31 0 24575,'-5'0'0,"-2"5"0,1 7 0,1 6 0,2 5 0,1 4 0,0 2 0,2 1 0,5-4 0,1-2 0,1 0 0,-2-3-8191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27.548"/>
    </inkml:context>
    <inkml:brush xml:id="br0">
      <inkml:brushProperty name="width" value="0.05" units="cm"/>
      <inkml:brushProperty name="height" value="0.05" units="cm"/>
      <inkml:brushProperty name="color" value="#E71224"/>
    </inkml:brush>
  </inkml:definitions>
  <inkml:trace contextRef="#ctx0" brushRef="#br0">0 8 24575,'0'-6'0,"0"5"0,0 6 0,5 3 0,1 4 0,1 7 0,-2 3 0,-2 5 0,-1 1 0,5-3 0,0-1 0,-1 0 0,-1 2 0,-1-4-8191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29.125"/>
    </inkml:context>
    <inkml:brush xml:id="br0">
      <inkml:brushProperty name="width" value="0.05" units="cm"/>
      <inkml:brushProperty name="height" value="0.05" units="cm"/>
      <inkml:brushProperty name="color" value="#E71224"/>
    </inkml:brush>
  </inkml:definitions>
  <inkml:trace contextRef="#ctx0" brushRef="#br0">210 0 24575,'1'48'0,"-3"110"0,2-155 0,0-1 0,-1 1 0,1-1 0,0 0 0,-1 1 0,0-1 0,1 0 0,-1 1 0,0-1 0,0 0 0,0 0 0,-1 0 0,1 0 0,-3 3 0,3-4 0,0-1 0,0 1 0,0-1 0,0 1 0,0-1 0,0 0 0,0 1 0,0-1 0,-1 0 0,1 0 0,0 0 0,0 0 0,0 0 0,0 0 0,-1 0 0,1 0 0,0-1 0,0 1 0,0 0 0,0-1 0,0 1 0,0-1 0,0 1 0,0-1 0,0 1 0,0-1 0,0 0 0,0 1 0,0-1 0,0 0 0,-1-2 0,-16-13 0,-30-35 0,10 10 0,-6-3 0,33 33 0,31 30 0,-1 1 0,2-1 0,39 28 0,23 18 0,-82-64 0,1 0 0,-1-1 0,0 1 0,1 0 0,-1-1 0,1 1 0,-1-1 0,0 1 0,1-1 0,-1 0 0,1 1 0,-1-1 0,1 0 0,-1 0 0,1 0 0,-1 0 0,1-1 0,-1 1 0,1 0 0,-1-1 0,1 1 0,-1-1 0,1 1 0,-1-1 0,0 1 0,1-1 0,-1 0 0,0 0 0,0 0 0,1 0 0,-1 0 0,0 0 0,0 0 0,0 0 0,0 0 0,0-1 0,-1 1 0,2-3 0,4-6 0,-1 0 0,0 0 0,-1-1 0,4-14 0,-2 4 0,28-56-1365,-30 68-5461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1.107"/>
    </inkml:context>
    <inkml:brush xml:id="br0">
      <inkml:brushProperty name="width" value="0.05" units="cm"/>
      <inkml:brushProperty name="height" value="0.05" units="cm"/>
      <inkml:brushProperty name="color" value="#E71224"/>
    </inkml:brush>
  </inkml:definitions>
  <inkml:trace contextRef="#ctx0" brushRef="#br0">0 7 24575,'0'-5'0,"0"4"0,0 6 0,0 8 0,5 2 0,2 3 0,4-2 0,6-3 0,0 1 0,1-2 0,4-2 0,3-9 0,-4-9 0,-4 1 0,-5 3-8191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1.929"/>
    </inkml:context>
    <inkml:brush xml:id="br0">
      <inkml:brushProperty name="width" value="0.05" units="cm"/>
      <inkml:brushProperty name="height" value="0.05" units="cm"/>
      <inkml:brushProperty name="color" value="#E71224"/>
    </inkml:brush>
  </inkml:definitions>
  <inkml:trace contextRef="#ctx0" brushRef="#br0">1 99 24575,'0'-12'0,"0"0"0,5-20 0,-5 30 0,0-1 0,1 1 0,-1 0 0,1 0 0,-1 0 0,1 0 0,0 0 0,0 0 0,0 0 0,0 0 0,0 0 0,1 1 0,-1-1 0,0 0 0,1 1 0,-1-1 0,1 1 0,0-1 0,-1 1 0,1 0 0,0-1 0,3 0 0,-4 2 0,0 0 0,0 0 0,1 0 0,-1 0 0,0 0 0,0 0 0,0 0 0,1 1 0,-1-1 0,0 1 0,0-1 0,0 1 0,0-1 0,0 1 0,0-1 0,0 1 0,0 0 0,0 0 0,0-1 0,0 1 0,0 0 0,0 0 0,-1 0 0,2 2 0,14 26 0,-12-18 19,5 12-365,-2 0 0,0 1 0,7 45 0,-13-57-6480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7.171"/>
    </inkml:context>
    <inkml:brush xml:id="br0">
      <inkml:brushProperty name="width" value="0.05" units="cm"/>
      <inkml:brushProperty name="height" value="0.05" units="cm"/>
      <inkml:brushProperty name="color" value="#E71224"/>
    </inkml:brush>
  </inkml:definitions>
  <inkml:trace contextRef="#ctx0" brushRef="#br0">28 255 24575,'0'-1'0,"0"1"0,0 0 0,0-1 0,0 1 0,1 0 0,-1 0 0,0-1 0,0 1 0,0 0 0,0-1 0,0 1 0,0 0 0,0 0 0,0-1 0,1 1 0,-1 0 0,0 0 0,0-1 0,0 1 0,1 0 0,-1 0 0,0 0 0,0-1 0,0 1 0,1 0 0,-1 0 0,0 0 0,0 0 0,1 0 0,-1 0 0,0-1 0,1 1 0,-1 0 0,0 0 0,0 0 0,1 0 0,15 3 0,13 12 0,-16-5 0,5 4 0,-17-15 0,-10-8 0,-7-8 0,1-1 0,1-1 0,-21-34 0,32 47 0,0 1 0,0-1 0,0 0 0,1-1 0,0 1 0,0 0 0,1-1 0,0 1 0,-1-13 0,2 16 0,0 1 0,0-1 0,0 0 0,1 0 0,-1 0 0,1 0 0,0 0 0,0 0 0,0 1 0,0-1 0,0 0 0,1 1 0,-1-1 0,1 1 0,0-1 0,-1 1 0,1 0 0,0 0 0,1 0 0,-1 0 0,0 0 0,0 0 0,1 0 0,2-1 0,8-3 86,0 0-1,0 0 0,18-4 1,-24 8-257,-1 0 0,1 1 1,-1 0-1,1 1 0,0-1 1,0 1-1,-1 1 0,1-1 1,7 3-1,6 2-6655</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2.448"/>
    </inkml:context>
    <inkml:brush xml:id="br0">
      <inkml:brushProperty name="width" value="0.05" units="cm"/>
      <inkml:brushProperty name="height" value="0.05" units="cm"/>
      <inkml:brushProperty name="color" value="#E71224"/>
    </inkml:brush>
  </inkml:definitions>
  <inkml:trace contextRef="#ctx0" brushRef="#br0">12 19 24575,'0'-5'0,"-5"-2"0,4 0 0,1 7 0,1 8 0,1 8 0,-1 6 0,0 5 0,0 2 0,-1 2 0,1 0 0,-1 0 0,0 0 0,-6-1 0,0-5-8191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2.975"/>
    </inkml:context>
    <inkml:brush xml:id="br0">
      <inkml:brushProperty name="width" value="0.05" units="cm"/>
      <inkml:brushProperty name="height" value="0.05" units="cm"/>
      <inkml:brushProperty name="color" value="#E71224"/>
    </inkml:brush>
  </inkml:definitions>
  <inkml:trace contextRef="#ctx0" brushRef="#br0">30 8 24575,'0'-6'0,"0"5"0,0 6 0,0 8 0,0 6 0,0 6 0,0 3 0,-5-3 0,-2-1 0,1 0 0,1 2 0,2 1 0,1 1 0,1 1 0,0-5-8191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3.496"/>
    </inkml:context>
    <inkml:brush xml:id="br0">
      <inkml:brushProperty name="width" value="0.05" units="cm"/>
      <inkml:brushProperty name="height" value="0.05" units="cm"/>
      <inkml:brushProperty name="color" value="#E71224"/>
    </inkml:brush>
  </inkml:definitions>
  <inkml:trace contextRef="#ctx0" brushRef="#br0">1 13 24575,'0'-6'0,"0"5"0,0-4 0,0 4 0,0 8 0,0 8 0,0 5 0,0 6 0,0 2 0,0 2 0,0 1 0,0 0 0,0 0 0,0-10 0,0-10-8191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3.961"/>
    </inkml:context>
    <inkml:brush xml:id="br0">
      <inkml:brushProperty name="width" value="0.05" units="cm"/>
      <inkml:brushProperty name="height" value="0.05" units="cm"/>
      <inkml:brushProperty name="color" value="#E71224"/>
    </inkml:brush>
  </inkml:definitions>
  <inkml:trace contextRef="#ctx0" brushRef="#br0">0 1 24575,'0'4'0,"0"8"0,0 6 0,0 5 0,0 4 0,5-3 0,2 0 0,-6-5 0,-2 0 0,3 2 0,1-3-8191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4.552"/>
    </inkml:context>
    <inkml:brush xml:id="br0">
      <inkml:brushProperty name="width" value="0.05" units="cm"/>
      <inkml:brushProperty name="height" value="0.05" units="cm"/>
      <inkml:brushProperty name="color" value="#E71224"/>
    </inkml:brush>
  </inkml:definitions>
  <inkml:trace contextRef="#ctx0" brushRef="#br0">1 0 24575,'0'6'0,"0"5"0,0 8 0,0 4 0,0 4 0,0 2 0,0-8 0,0-9-8191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5.590"/>
    </inkml:context>
    <inkml:brush xml:id="br0">
      <inkml:brushProperty name="width" value="0.05" units="cm"/>
      <inkml:brushProperty name="height" value="0.05" units="cm"/>
      <inkml:brushProperty name="color" value="#E71224"/>
    </inkml:brush>
  </inkml:definitions>
  <inkml:trace contextRef="#ctx0" brushRef="#br0">39 126 24575,'0'0'0,"0"1"0,0-1 0,0 0 0,0 0 0,0 0 0,0 0 0,0 1 0,0-1 0,0 0 0,0 0 0,0 0 0,0 0 0,0 0 0,0 1 0,-1-1 0,1 0 0,0 0 0,0 0 0,0 0 0,0 0 0,0 0 0,0 0 0,0 0 0,-1 1 0,1-1 0,0 0 0,0 0 0,0 0 0,0 0 0,0 0 0,-1 0 0,1 0 0,0 0 0,0 0 0,0 0 0,0 0 0,-1 0 0,1 0 0,0 0 0,0 0 0,0 0 0,0 0 0,0 0 0,-1 0 0,1 0 0,0 0 0,0 0 0,0 0 0,0 0 0,-1-1 0,-12-6 0,11 5 0,1 1 0,-1 0 0,0-1 0,1 1 0,-1-1 0,1 0 0,-1 0 0,1 1 0,0-1 0,0 0 0,-2-4 0,3 6 0,0 0 0,0 0 0,0 0 0,0-1 0,0 1 0,0 0 0,0 0 0,0 0 0,0 0 0,0 0 0,0 0 0,0 0 0,0-1 0,0 1 0,0 0 0,0 0 0,0 0 0,0 0 0,0 0 0,0 0 0,0 0 0,0 0 0,0 0 0,0-1 0,0 1 0,0 0 0,1 0 0,-1 0 0,0 0 0,0 0 0,0 0 0,0 0 0,0 0 0,0 0 0,0 0 0,0 0 0,1 0 0,-1 0 0,0 0 0,0 0 0,0 0 0,0 0 0,0 0 0,0 0 0,0 0 0,1 0 0,-1 0 0,0 0 0,0 0 0,8 4 0,6 7 0,1 8 0,19 28 0,-21-27 0,20 22 0,-32-41 0,0 0 0,0 0 0,-1 0 0,1 1 0,1-1 0,-1 0 0,0-1 0,0 1 0,0 0 0,0 0 0,1 0 0,-1-1 0,0 1 0,1 0 0,-1-1 0,0 0 0,1 1 0,-1-1 0,1 0 0,-1 1 0,1-1 0,-1 0 0,0 0 0,1 0 0,-1-1 0,1 1 0,-1 0 0,1 0 0,-1-1 0,0 1 0,1-1 0,-1 1 0,0-1 0,1 0 0,-1 1 0,0-1 0,0 0 0,1 0 0,-1 0 0,0 0 0,0 0 0,0 0 0,0 0 0,0 0 0,-1 0 0,2-3 0,5-6 0,-1-1 0,0 0 0,0 0 0,5-17 0,-8 18 0,14-31-682,30-52-1,-36 74-6143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7.200"/>
    </inkml:context>
    <inkml:brush xml:id="br0">
      <inkml:brushProperty name="width" value="0.05" units="cm"/>
      <inkml:brushProperty name="height" value="0.05" units="cm"/>
      <inkml:brushProperty name="color" value="#E71224"/>
    </inkml:brush>
  </inkml:definitions>
  <inkml:trace contextRef="#ctx0" brushRef="#br0">126 1 24575,'0'2'0,"-1"0"0,1 1 0,-1-1 0,0 0 0,1 0 0,-1 0 0,-1 0 0,-1 4 0,-6 12 0,-57 183 0,27-98 0,37-98-1365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7.779"/>
    </inkml:context>
    <inkml:brush xml:id="br0">
      <inkml:brushProperty name="width" value="0.05" units="cm"/>
      <inkml:brushProperty name="height" value="0.05" units="cm"/>
      <inkml:brushProperty name="color" value="#E71224"/>
    </inkml:brush>
  </inkml:definitions>
  <inkml:trace contextRef="#ctx0" brushRef="#br0">61 0 24575,'0'5'0,"-5"7"0,-2 6 0,1 5 0,1 3 0,-3 3 0,-1 2 0,1 0 0,2-1 0,3 1 0,1-11 0,1-8-8191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8.361"/>
    </inkml:context>
    <inkml:brush xml:id="br0">
      <inkml:brushProperty name="width" value="0.05" units="cm"/>
      <inkml:brushProperty name="height" value="0.05" units="cm"/>
      <inkml:brushProperty name="color" value="#E71224"/>
    </inkml:brush>
  </inkml:definitions>
  <inkml:trace contextRef="#ctx0" brushRef="#br0">28 0 24575,'0'5'0,"0"7"0,0 6 0,0 5 0,0 4 0,-4 2 0,-3 2 0,1-1 0,1 1 0,2 0 0,0-6-8191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8.885"/>
    </inkml:context>
    <inkml:brush xml:id="br0">
      <inkml:brushProperty name="width" value="0.05" units="cm"/>
      <inkml:brushProperty name="height" value="0.05" units="cm"/>
      <inkml:brushProperty name="color" value="#E71224"/>
    </inkml:brush>
  </inkml:definitions>
  <inkml:trace contextRef="#ctx0" brushRef="#br0">68 7 24575,'0'-5'0,"0"3"0,-5 3 0,-2 5 0,1 7 0,1 7 0,1 4 0,-4-1 0,0 0 0,1 1 0,2 2 0,2 1 0,-4 1 0,4-4 0,3-6-8191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30T18:29:29.747"/>
    </inkml:context>
    <inkml:brush xml:id="br0">
      <inkml:brushProperty name="width" value="0.05" units="cm"/>
      <inkml:brushProperty name="height" value="0.05" units="cm"/>
      <inkml:brushProperty name="color" value="#E71224"/>
    </inkml:brush>
  </inkml:definitions>
  <inkml:trace contextRef="#ctx0" brushRef="#br0">1 1 24575,'6'0'0,"7"0"0,7 0 0,6 0 0,-1 6 0,0 1 0,1 0 0,-3 5 0,0-1 0,2-2 0,1-2 0,-8-2 0,-13-3 0,-14-1 0,-10-1 0,-2 0-8191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9.432"/>
    </inkml:context>
    <inkml:brush xml:id="br0">
      <inkml:brushProperty name="width" value="0.05" units="cm"/>
      <inkml:brushProperty name="height" value="0.05" units="cm"/>
      <inkml:brushProperty name="color" value="#E71224"/>
    </inkml:brush>
  </inkml:definitions>
  <inkml:trace contextRef="#ctx0" brushRef="#br0">31 1 24575,'0'5'0,"0"7"0,0 6 0,0 5 0,0 4 0,-5 2 0,-2 1 0,1 1 0,1 0 0,1 0 0,2-1 0,0-5-8191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39.991"/>
    </inkml:context>
    <inkml:brush xml:id="br0">
      <inkml:brushProperty name="width" value="0.05" units="cm"/>
      <inkml:brushProperty name="height" value="0.05" units="cm"/>
      <inkml:brushProperty name="color" value="#E71224"/>
    </inkml:brush>
  </inkml:definitions>
  <inkml:trace contextRef="#ctx0" brushRef="#br0">30 0 24575,'0'5'0,"0"7"0,0 6 0,-5 5 0,-2 4 0,1 2 0,1 1 0,2 1 0,0 0 0,2-5-8191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01T17:28:41.123"/>
    </inkml:context>
    <inkml:brush xml:id="br0">
      <inkml:brushProperty name="width" value="0.05" units="cm"/>
      <inkml:brushProperty name="height" value="0.05" units="cm"/>
      <inkml:brushProperty name="color" value="#E71224"/>
    </inkml:brush>
  </inkml:definitions>
  <inkml:trace contextRef="#ctx0" brushRef="#br0">116 233 24575,'-1'4'0,"1"1"0,-1-1 0,0 0 0,0 1 0,-1-1 0,-2 5 0,-3 14 0,3 5 0,5-23 0,-2-1 0,1 1 0,0 0 0,-1 0 0,0-1 0,0 1 0,-1 0 0,1-1 0,-1 1 0,-4 6 0,6-10 0,0-1 0,-1 0 0,1 0 0,0 0 0,0 1 0,-1-1 0,1 0 0,0 0 0,-1 0 0,1 0 0,0 0 0,-1 0 0,1 0 0,0 0 0,-1 0 0,1 0 0,0 0 0,-1 0 0,1 0 0,0 0 0,-1 0 0,1 0 0,0 0 0,-1 0 0,1-1 0,0 1 0,-1 0 0,1 0 0,0 0 0,0 0 0,-1-1 0,1 1 0,0 0 0,0 0 0,-1-1 0,1 1 0,0 0 0,0 0 0,0-1 0,-1 1 0,1 0 0,0-1 0,0 1 0,0 0 0,0-1 0,0 1 0,0 0 0,0-1 0,0 1 0,0-1 0,-6-18 0,-13-127 0,-16-18 0,26 126 0,11 82 0,6-10 0,0-1 0,2-1 0,2 1 0,0-2 0,3 0 0,0 0 0,27 37 0,-40-66 0,-1 1 0,2 0 0,-1-1 0,0 0 0,0 1 0,1-1 0,0 0 0,-1 0 0,1 0 0,0-1 0,0 1 0,5 1 0,-6-2 0,-1-1 0,1 0 0,-1 0 0,1 0 0,-1 0 0,0 0 0,1 0 0,-1 0 0,1-1 0,-1 1 0,0 0 0,1-1 0,-1 1 0,0-1 0,1 0 0,-1 1 0,0-1 0,0 0 0,1 0 0,-1 0 0,0 0 0,0 0 0,0 0 0,0 0 0,0 0 0,-1 0 0,1 0 0,0 0 0,0-1 0,0-1 0,152-315 0,-147 300-1365,-4 5-5461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47"/>
    </inkml:context>
    <inkml:brush xml:id="br0">
      <inkml:brushProperty name="width" value="0.05" units="cm"/>
      <inkml:brushProperty name="height" value="0.05" units="cm"/>
      <inkml:brushProperty name="color" value="#E71224"/>
    </inkml:brush>
  </inkml:definitions>
  <inkml:trace contextRef="#ctx0" brushRef="#br0">0 110 24575,'1'-2'0,"-1"0"0,1 0 0,-1 0 0,1 0 0,0 0 0,0 0 0,0 0 0,0 0 0,0 0 0,0 1 0,0-1 0,3-2 0,21-22 0,-15 17 0,21-37 0,-31 46 0,1 0 0,-1 0 0,0 0 0,0 0 0,0 0 0,0-1 0,0 1 0,1 0 0,-1 0 0,0 0 0,0 0 0,0 0 0,0 0 0,1 0 0,-1 0 0,0 0 0,0 0 0,0 0 0,1 0 0,-1 0 0,0 0 0,0 0 0,0 0 0,0 0 0,1 0 0,-1 0 0,0 0 0,0 0 0,0 0 0,1 0 0,-1 0 0,0 0 0,0 0 0,0 0 0,0 1 0,0-1 0,1 0 0,-1 0 0,0 0 0,0 0 0,0 0 0,0 0 0,0 1 0,0-1 0,1 0 0,-1 0 0,0 0 0,0 0 0,0 1 0,0-1 0,0 0 0,0 0 0,0 0 0,0 1 0,0-1 0,0 0 0,0 0 0,0 0 0,0 0 0,0 1 0,0-1 0,0 0 0,0 0 0,0 0 0,0 1 0,0-1 0,-1 0 0,3 17 0,-2-17 0,0 46 0,-2 0 0,-2-1 0,-10 47 0,8-57 0,0 58 0,5-59 0,-9 62 0,-25 86 0,27-145 0,6-32-1365</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48"/>
    </inkml:context>
    <inkml:brush xml:id="br0">
      <inkml:brushProperty name="width" value="0.05" units="cm"/>
      <inkml:brushProperty name="height" value="0.05" units="cm"/>
      <inkml:brushProperty name="color" value="#E71224"/>
    </inkml:brush>
  </inkml:definitions>
  <inkml:trace contextRef="#ctx0" brushRef="#br0">202 1 24575,'0'36'0,"-1"0"0,-2 0 0,-11 55 0,-33 65 0,-21 90 0,60-192 0,5-32 0,-8 33 0,6-36 156,5-16-241,0 0 1,-1 1-1,1-1 1,-1 0-1,0 0 1,0 0-1,0 0 1,0 0-1,-1 0 1,1 0-1,-1 0 1,0 0-1,0 0 1,0-1-1,0 1 1,0-1-1,-5 4 1,-6-1-6742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49"/>
    </inkml:context>
    <inkml:brush xml:id="br0">
      <inkml:brushProperty name="width" value="0.05" units="cm"/>
      <inkml:brushProperty name="height" value="0.05" units="cm"/>
      <inkml:brushProperty name="color" value="#E71224"/>
    </inkml:brush>
  </inkml:definitions>
  <inkml:trace contextRef="#ctx0" brushRef="#br0">1 1 24575,'5'5'0,"2"0"0,-1 0 0,0 0 0,1-1 0,0 0 0,13 6 0,47 14 0,-54-19 0,118 33 0,-87-26 0,2-3 0,-1-1 0,1-2 0,0-3 0,86-4 0,-118-1-151,-1 0-1,1-1 0,-1-1 0,0 0 1,0-1-1,0 0 0,0-1 1,19-12-1,-16 5-6674</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50"/>
    </inkml:context>
    <inkml:brush xml:id="br0">
      <inkml:brushProperty name="width" value="0.05" units="cm"/>
      <inkml:brushProperty name="height" value="0.05" units="cm"/>
      <inkml:brushProperty name="color" value="#E71224"/>
    </inkml:brush>
  </inkml:definitions>
  <inkml:trace contextRef="#ctx0" brushRef="#br0">1 28 24575,'0'-1'0,"0"0"0,1 0 0,-1 0 0,0 0 0,1 0 0,-1 0 0,1 0 0,-1 0 0,1 0 0,-1 0 0,1 1 0,0-1 0,-1 0 0,1 0 0,0 1 0,0-1 0,0 0 0,-1 1 0,1-1 0,0 1 0,0-1 0,0 1 0,0 0 0,0-1 0,0 1 0,2-1 0,30-5 0,-30 6 0,14-1 0,0 1 0,-1 1 0,1 0 0,-1 2 0,22 5 0,-12-3 0,28 3 0,41-7 0,-64-1 0,0 0 0,0 2 0,39 7 0,-59-6 26,1 0-200,1 0 0,-1 0 0,1-1 0,0-1 1,-1 0-1,1-1 0,24-3 0,-18-2-6652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51"/>
    </inkml:context>
    <inkml:brush xml:id="br0">
      <inkml:brushProperty name="width" value="0.05" units="cm"/>
      <inkml:brushProperty name="height" value="0.05" units="cm"/>
      <inkml:brushProperty name="color" value="#E71224"/>
    </inkml:brush>
  </inkml:definitions>
  <inkml:trace contextRef="#ctx0" brushRef="#br0">324 61 24575,'-15'2'0,"0"0"0,0 0 0,-26 8 0,18-3 0,-3 2 0,-17 5 0,41-14 0,1 1 0,-1-1 0,0 0 0,1 0 0,-1 0 0,0 0 0,0 0 0,1 0 0,-1 0 0,0 0 0,1-1 0,-1 1 0,0-1 0,1 1 0,-1-1 0,1 0 0,-1 1 0,1-1 0,-3-2 0,3 2 0,0 0 0,1 1 0,-1-1 0,0 0 0,1 0 0,-1 0 0,1 0 0,-1 0 0,1 1 0,0-1 0,-1 0 0,1 0 0,0 0 0,0 0 0,-1 0 0,1 0 0,0 0 0,0 0 0,0-1 0,0 1 0,0 0 0,1 0 0,-1 0 0,0 0 0,0 0 0,1 1 0,-1-1 0,1 0 0,-1 0 0,1 0 0,-1 0 0,1 0 0,-1 0 0,1 0 0,0 1 0,-1-1 0,1 0 0,0 1 0,0-1 0,1-1 0,3-2 0,0 0 0,0 1 0,1-1 0,10-4 0,2 1 0,0 0 0,1 1 0,0 1 0,0 1 0,0 0 0,1 2 0,-1 0 0,32 1 0,-42 1 0,-1 0 0,1 0 0,-1 0 0,1 1 0,0 0 0,15 5 0,-22-5 0,1 0 0,-1 0 0,1 0 0,-1 1 0,0-1 0,0 1 0,0 0 0,0-1 0,0 1 0,0 0 0,0 0 0,-1 0 0,1 0 0,-1 1 0,1-1 0,-1 0 0,0 1 0,0-1 0,0 1 0,0-1 0,-1 1 0,1-1 0,0 5 0,0 2 0,0 0 0,-1 0 0,0-1 0,0 1 0,-1 0 0,0 0 0,0-1 0,-1 1 0,0-1 0,-1 1 0,-6 13 0,-5 5 0,-1-1 0,-20 28 0,-5 8 0,8-12 0,-65 77 0,57-78 0,-44 68 0,45-63 0,28-40 0,1 0 0,0 0 0,-10 21 0,20-34 13,-1 1-1,0-1 0,1 1 1,-1-1-1,1 1 0,-1-1 1,1 1-1,0-1 0,-1 1 1,1 0-1,0-1 0,0 1 1,0-1-1,0 1 0,1 0 1,-1-1-1,0 1 1,1-1-1,-1 1 0,1-1 1,-1 1-1,1-1 0,0 1 1,0-1-1,-1 1 0,3 1 1,1 1-164,1 0 0,-1-1 1,1 0-1,-1 0 1,1 0-1,7 3 0,-4-2-493,10 5-6182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52"/>
    </inkml:context>
    <inkml:brush xml:id="br0">
      <inkml:brushProperty name="width" value="0.05" units="cm"/>
      <inkml:brushProperty name="height" value="0.05" units="cm"/>
      <inkml:brushProperty name="color" value="#E71224"/>
    </inkml:brush>
  </inkml:definitions>
  <inkml:trace contextRef="#ctx0" brushRef="#br0">51 0 24575,'-5'0'0,"-2"5"0,1 7 0,1 5 0,6 1 0,4 1 0,5-1 0,1-10 0,3-6 0,0-8 0,-8-2 0,-4-6 0,-8 0 0,-3-3 0,-5 2 0,-4 3 0,-5 4 0,2 3-8191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31T16:56:06.253"/>
    </inkml:context>
    <inkml:brush xml:id="br0">
      <inkml:brushProperty name="width" value="0.05" units="cm"/>
      <inkml:brushProperty name="height" value="0.05" units="cm"/>
      <inkml:brushProperty name="color" value="#E71224"/>
    </inkml:brush>
  </inkml:definitions>
  <inkml:trace contextRef="#ctx0" brushRef="#br0">98 129 24575,'1'-8'0,"0"0"0,0 0 0,1 0 0,0 0 0,0 0 0,1 1 0,4-9 0,-5 12 0,0-1 0,0 0 0,1 1 0,0-1 0,0 1 0,0 0 0,0 0 0,1 0 0,-1 0 0,1 1 0,7-6 0,-11 9 0,0 0 0,1 0 0,-1-1 0,0 1 0,1 0 0,-1 0 0,1 0 0,-1-1 0,0 1 0,1 0 0,-1 0 0,1 0 0,-1 0 0,0 0 0,1 0 0,-1 0 0,1 0 0,-1 0 0,0 0 0,1 0 0,-1 0 0,1 0 0,-1 0 0,0 0 0,1 0 0,-1 1 0,1-1 0,-1 0 0,0 0 0,1 0 0,-1 1 0,0-1 0,1 0 0,-1 1 0,0-1 0,0 0 0,1 0 0,-1 1 0,0-1 0,0 1 0,1-1 0,-1 0 0,0 1 0,0-1 0,0 0 0,0 1 0,1-1 0,-1 1 0,0-1 0,0 0 0,0 1 0,0-1 0,0 1 0,0-1 0,0 1 0,0-1 0,0 0 0,-1 1 0,-3 28 0,4-26 0,-112 454 0,54-230 0,58-224-97,-1 1-1,1 0 1,0-1-1,0 1 1,0-1-1,1 1 1,-1 0-1,1-1 1,0 1-1,0-1 1,0 0-1,0 1 0,2 2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5A822-AB27-4992-AF15-4748B0E2C143}" type="datetimeFigureOut">
              <a:rPr lang="en-IN" smtClean="0"/>
              <a:t>31-08-2022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83A55-651A-4FB0-BAE3-96B8BEFD8CF3}" type="slidenum">
              <a:rPr lang="en-IN" smtClean="0"/>
              <a:t>‹#›</a:t>
            </a:fld>
            <a:endParaRPr lang="en-IN"/>
          </a:p>
        </p:txBody>
      </p:sp>
    </p:spTree>
    <p:extLst>
      <p:ext uri="{BB962C8B-B14F-4D97-AF65-F5344CB8AC3E}">
        <p14:creationId xmlns:p14="http://schemas.microsoft.com/office/powerpoint/2010/main" val="501987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reactivemanifesto.org/glossary#Asynchronous" TargetMode="External"/><Relationship Id="rId7" Type="http://schemas.openxmlformats.org/officeDocument/2006/relationships/hyperlink" Target="https://www.reactivemanifesto.org/glossary#Back-Pressur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www.reactivemanifesto.org/glossary#Failure" TargetMode="External"/><Relationship Id="rId5" Type="http://schemas.openxmlformats.org/officeDocument/2006/relationships/hyperlink" Target="https://www.reactivemanifesto.org/glossary#Location-Transparency" TargetMode="External"/><Relationship Id="rId4" Type="http://schemas.openxmlformats.org/officeDocument/2006/relationships/hyperlink" Target="https://www.reactivemanifesto.org/glossary#Message-Drive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 this session I am going to talk about something we are already familiar. Those who knows it will be refresher session and for others it will be new learning.</a:t>
            </a:r>
          </a:p>
          <a:p>
            <a:endParaRPr lang="en-IN" dirty="0"/>
          </a:p>
          <a:p>
            <a:r>
              <a:rPr lang="en-IN" dirty="0"/>
              <a:t>In this session, we will talk about how our design evolve as we progress with the session. We initially start with basic design but as we progress we will identity problems and how are evolving it to fix those problems.</a:t>
            </a:r>
          </a:p>
        </p:txBody>
      </p:sp>
      <p:sp>
        <p:nvSpPr>
          <p:cNvPr id="4" name="Slide Number Placeholder 3"/>
          <p:cNvSpPr>
            <a:spLocks noGrp="1"/>
          </p:cNvSpPr>
          <p:nvPr>
            <p:ph type="sldNum" sz="quarter" idx="5"/>
          </p:nvPr>
        </p:nvSpPr>
        <p:spPr/>
        <p:txBody>
          <a:bodyPr/>
          <a:lstStyle/>
          <a:p>
            <a:fld id="{02683A55-651A-4FB0-BAE3-96B8BEFD8CF3}" type="slidenum">
              <a:rPr lang="en-IN" smtClean="0"/>
              <a:t>1</a:t>
            </a:fld>
            <a:endParaRPr lang="en-IN" dirty="0"/>
          </a:p>
        </p:txBody>
      </p:sp>
    </p:spTree>
    <p:extLst>
      <p:ext uri="{BB962C8B-B14F-4D97-AF65-F5344CB8AC3E}">
        <p14:creationId xmlns:p14="http://schemas.microsoft.com/office/powerpoint/2010/main" val="765044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Offs…, As more services keep evolving or new services created, we now have to manage those many API/interfaces. Which is another hassle.  </a:t>
            </a:r>
          </a:p>
          <a:p>
            <a:r>
              <a:rPr lang="en-US" dirty="0"/>
              <a:t>---</a:t>
            </a:r>
          </a:p>
          <a:p>
            <a:r>
              <a:rPr lang="en-US" dirty="0"/>
              <a:t>Now with this architecture we have got the characteristic like responsive, elastic(using docker/Kubernetes). </a:t>
            </a:r>
          </a:p>
          <a:p>
            <a:r>
              <a:rPr lang="en-US" dirty="0"/>
              <a:t>---</a:t>
            </a:r>
          </a:p>
          <a:p>
            <a:r>
              <a:rPr lang="en-US" dirty="0"/>
              <a:t>If we talk about distributed system, it is not really using message. Even though the code is reactive but from system level view it is not really distributed. It is non blocking code, for it to be distributed, I need it to have some message that is consumed by my new API. </a:t>
            </a:r>
          </a:p>
          <a:p>
            <a:endParaRPr lang="en-US" b="0" i="0" dirty="0">
              <a:solidFill>
                <a:schemeClr val="tx1"/>
              </a:solidFill>
              <a:effectLst/>
              <a:latin typeface="+mn-lt"/>
            </a:endParaRPr>
          </a:p>
          <a:p>
            <a:r>
              <a:rPr lang="en-IN" b="0" i="0" dirty="0">
                <a:solidFill>
                  <a:srgbClr val="777777"/>
                </a:solidFill>
                <a:effectLst/>
                <a:latin typeface="PT Serif" panose="020B0604020202020204" pitchFamily="18" charset="0"/>
              </a:rPr>
              <a:t>Reactive Systems rely on </a:t>
            </a:r>
            <a:r>
              <a:rPr lang="en-IN" b="0" i="0" u="sng" dirty="0">
                <a:solidFill>
                  <a:srgbClr val="445DE9"/>
                </a:solidFill>
                <a:effectLst/>
                <a:latin typeface="PT Serif" panose="020B0604020202020204" pitchFamily="18" charset="0"/>
                <a:hlinkClick r:id="rId3"/>
              </a:rPr>
              <a:t>asynchronous</a:t>
            </a:r>
            <a:r>
              <a:rPr lang="en-IN" b="0" i="0" dirty="0">
                <a:solidFill>
                  <a:srgbClr val="777777"/>
                </a:solidFill>
                <a:effectLst/>
                <a:latin typeface="PT Serif" panose="020B0604020202020204" pitchFamily="18" charset="0"/>
              </a:rPr>
              <a:t> </a:t>
            </a:r>
            <a:r>
              <a:rPr lang="en-IN" b="0" i="0" u="sng" dirty="0">
                <a:solidFill>
                  <a:srgbClr val="445DE9"/>
                </a:solidFill>
                <a:effectLst/>
                <a:latin typeface="PT Serif" panose="020B0604020202020204" pitchFamily="18" charset="0"/>
                <a:hlinkClick r:id="rId4"/>
              </a:rPr>
              <a:t>message-passing</a:t>
            </a:r>
            <a:r>
              <a:rPr lang="en-IN" b="0" i="0" dirty="0">
                <a:solidFill>
                  <a:srgbClr val="777777"/>
                </a:solidFill>
                <a:effectLst/>
                <a:latin typeface="PT Serif" panose="020B0604020202020204" pitchFamily="18" charset="0"/>
              </a:rPr>
              <a:t> to establish a boundary between components that ensures loose coupling, isolation and </a:t>
            </a:r>
            <a:r>
              <a:rPr lang="en-IN" b="0" i="0" u="sng" dirty="0">
                <a:solidFill>
                  <a:srgbClr val="445DE9"/>
                </a:solidFill>
                <a:effectLst/>
                <a:latin typeface="PT Serif" panose="020B0604020202020204" pitchFamily="18" charset="0"/>
                <a:hlinkClick r:id="rId5"/>
              </a:rPr>
              <a:t>location transparency</a:t>
            </a:r>
            <a:r>
              <a:rPr lang="en-IN" b="0" i="0" dirty="0">
                <a:solidFill>
                  <a:srgbClr val="777777"/>
                </a:solidFill>
                <a:effectLst/>
                <a:latin typeface="PT Serif" panose="020B0604020202020204" pitchFamily="18" charset="0"/>
              </a:rPr>
              <a:t>. This boundary also provides the means to delegate </a:t>
            </a:r>
            <a:r>
              <a:rPr lang="en-IN" b="0" i="0" u="sng" dirty="0">
                <a:solidFill>
                  <a:srgbClr val="445DE9"/>
                </a:solidFill>
                <a:effectLst/>
                <a:latin typeface="PT Serif" panose="020B0604020202020204" pitchFamily="18" charset="0"/>
                <a:hlinkClick r:id="rId6"/>
              </a:rPr>
              <a:t>failures</a:t>
            </a:r>
            <a:r>
              <a:rPr lang="en-IN" b="0" i="0" dirty="0">
                <a:solidFill>
                  <a:srgbClr val="777777"/>
                </a:solidFill>
                <a:effectLst/>
                <a:latin typeface="PT Serif" panose="020B0604020202020204" pitchFamily="18" charset="0"/>
              </a:rPr>
              <a:t> as messages. Employing explicit message-passing enables load management, elasticity, and flow control by shaping and monitoring the message queues in the system and applying </a:t>
            </a:r>
            <a:r>
              <a:rPr lang="en-IN" b="0" i="0" u="sng" dirty="0">
                <a:solidFill>
                  <a:srgbClr val="445DE9"/>
                </a:solidFill>
                <a:effectLst/>
                <a:latin typeface="PT Serif" panose="020B0604020202020204" pitchFamily="18" charset="0"/>
                <a:hlinkClick r:id="rId7"/>
              </a:rPr>
              <a:t>back-pressure</a:t>
            </a:r>
            <a:r>
              <a:rPr lang="en-IN" b="0" i="0" dirty="0">
                <a:solidFill>
                  <a:srgbClr val="777777"/>
                </a:solidFill>
                <a:effectLst/>
                <a:latin typeface="PT Serif" panose="020B0604020202020204" pitchFamily="18" charset="0"/>
              </a:rPr>
              <a:t> when necessary</a:t>
            </a:r>
          </a:p>
          <a:p>
            <a:endParaRPr lang="en-US" dirty="0"/>
          </a:p>
          <a:p>
            <a:r>
              <a:rPr lang="en-US" dirty="0"/>
              <a:t>---</a:t>
            </a:r>
          </a:p>
          <a:p>
            <a:r>
              <a:rPr lang="en-US" dirty="0"/>
              <a:t>No resilient, if one service fails while processing the request will loose that request to service.</a:t>
            </a:r>
          </a:p>
          <a:p>
            <a:endParaRPr lang="en-IN" b="0" i="0" dirty="0">
              <a:solidFill>
                <a:srgbClr val="777777"/>
              </a:solidFill>
              <a:effectLst/>
              <a:latin typeface="PT Serif" panose="020B0604020202020204" pitchFamily="18" charset="0"/>
            </a:endParaRPr>
          </a:p>
          <a:p>
            <a:r>
              <a:rPr lang="en-US" dirty="0"/>
              <a:t>---</a:t>
            </a:r>
          </a:p>
          <a:p>
            <a:r>
              <a:rPr lang="en-US" dirty="0"/>
              <a:t>I need to think about how to implement my business logic around them. If we think micro service is the common way to handle this , then it is a saga pattern. Which take care of my business logic and it is responsible for it.</a:t>
            </a:r>
          </a:p>
          <a:p>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10</a:t>
            </a:fld>
            <a:endParaRPr lang="en-IN"/>
          </a:p>
        </p:txBody>
      </p:sp>
    </p:spTree>
    <p:extLst>
      <p:ext uri="{BB962C8B-B14F-4D97-AF65-F5344CB8AC3E}">
        <p14:creationId xmlns:p14="http://schemas.microsoft.com/office/powerpoint/2010/main" val="657543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this architecture has no way to ensure data consistency for the process. Since saga pattern helps with data consistency it requires a way to trigger event/message as a mean to notify other service so completion of its processing and it made some local transaction so other other on listening to those events can do their intended job and triggers another event for other service.</a:t>
            </a:r>
          </a:p>
        </p:txBody>
      </p:sp>
      <p:sp>
        <p:nvSpPr>
          <p:cNvPr id="4" name="Slide Number Placeholder 3"/>
          <p:cNvSpPr>
            <a:spLocks noGrp="1"/>
          </p:cNvSpPr>
          <p:nvPr>
            <p:ph type="sldNum" sz="quarter" idx="5"/>
          </p:nvPr>
        </p:nvSpPr>
        <p:spPr/>
        <p:txBody>
          <a:bodyPr/>
          <a:lstStyle/>
          <a:p>
            <a:fld id="{02683A55-651A-4FB0-BAE3-96B8BEFD8CF3}" type="slidenum">
              <a:rPr lang="en-IN" smtClean="0"/>
              <a:t>11</a:t>
            </a:fld>
            <a:endParaRPr lang="en-IN"/>
          </a:p>
        </p:txBody>
      </p:sp>
    </p:spTree>
    <p:extLst>
      <p:ext uri="{BB962C8B-B14F-4D97-AF65-F5344CB8AC3E}">
        <p14:creationId xmlns:p14="http://schemas.microsoft.com/office/powerpoint/2010/main" val="413334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Currently this architecture has no way to ensure data consistency for the process. Since saga pattern helps with data consistency it requires a way to trigger event/message as a mean to notify other service so completion of its processing and it made some local transaction so other </a:t>
            </a:r>
            <a:r>
              <a:rPr lang="en-US" dirty="0" err="1"/>
              <a:t>other</a:t>
            </a:r>
            <a:r>
              <a:rPr lang="en-US" dirty="0"/>
              <a:t> on listening to those events can do their intended job and triggers another event for other service.</a:t>
            </a:r>
          </a:p>
          <a:p>
            <a:endParaRPr lang="en-US" dirty="0"/>
          </a:p>
          <a:p>
            <a:r>
              <a:rPr lang="en-US" dirty="0"/>
              <a:t>We need to think about messaging in a distributed system</a:t>
            </a:r>
          </a:p>
          <a:p>
            <a:r>
              <a:rPr lang="en-US" dirty="0"/>
              <a:t>Common way to do it by introducing a message broker</a:t>
            </a:r>
          </a:p>
          <a:p>
            <a:r>
              <a:rPr lang="en-US" dirty="0">
                <a:solidFill>
                  <a:srgbClr val="FF0000"/>
                </a:solidFill>
              </a:rPr>
              <a:t>Loose coupling with messages</a:t>
            </a:r>
            <a:endParaRPr lang="en-IN" dirty="0">
              <a:solidFill>
                <a:srgbClr val="FF0000"/>
              </a:solidFill>
            </a:endParaRPr>
          </a:p>
          <a:p>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12</a:t>
            </a:fld>
            <a:endParaRPr lang="en-IN"/>
          </a:p>
        </p:txBody>
      </p:sp>
    </p:spTree>
    <p:extLst>
      <p:ext uri="{BB962C8B-B14F-4D97-AF65-F5344CB8AC3E}">
        <p14:creationId xmlns:p14="http://schemas.microsoft.com/office/powerpoint/2010/main" val="7070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Introducing message broker in the architecture, could look like this. Desk Service sends the message about the order to the </a:t>
            </a:r>
            <a:r>
              <a:rPr lang="en-US" dirty="0" err="1"/>
              <a:t>kafka</a:t>
            </a:r>
            <a:r>
              <a:rPr lang="en-US" dirty="0"/>
              <a:t> broker. Here Desk Service doesn’t need to know about the warehouse service. It only cares about how the message payload looks like for the order.</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14</a:t>
            </a:fld>
            <a:endParaRPr lang="en-IN"/>
          </a:p>
        </p:txBody>
      </p:sp>
    </p:spTree>
    <p:extLst>
      <p:ext uri="{BB962C8B-B14F-4D97-AF65-F5344CB8AC3E}">
        <p14:creationId xmlns:p14="http://schemas.microsoft.com/office/powerpoint/2010/main" val="673965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exchanging the points which allow to end in the application and replacing with message broker looks like this.</a:t>
            </a:r>
          </a:p>
          <a:p>
            <a:endParaRPr lang="en-US" dirty="0"/>
          </a:p>
          <a:p>
            <a:r>
              <a:rPr lang="en-IN" dirty="0"/>
              <a:t>Here desk service has my business logic.</a:t>
            </a:r>
          </a:p>
        </p:txBody>
      </p:sp>
      <p:sp>
        <p:nvSpPr>
          <p:cNvPr id="4" name="Slide Number Placeholder 3"/>
          <p:cNvSpPr>
            <a:spLocks noGrp="1"/>
          </p:cNvSpPr>
          <p:nvPr>
            <p:ph type="sldNum" sz="quarter" idx="5"/>
          </p:nvPr>
        </p:nvSpPr>
        <p:spPr/>
        <p:txBody>
          <a:bodyPr/>
          <a:lstStyle/>
          <a:p>
            <a:fld id="{02683A55-651A-4FB0-BAE3-96B8BEFD8CF3}" type="slidenum">
              <a:rPr lang="en-IN" smtClean="0"/>
              <a:t>15</a:t>
            </a:fld>
            <a:endParaRPr lang="en-IN"/>
          </a:p>
        </p:txBody>
      </p:sp>
    </p:spTree>
    <p:extLst>
      <p:ext uri="{BB962C8B-B14F-4D97-AF65-F5344CB8AC3E}">
        <p14:creationId xmlns:p14="http://schemas.microsoft.com/office/powerpoint/2010/main" val="2403817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responsive.</a:t>
            </a:r>
          </a:p>
          <a:p>
            <a:r>
              <a:rPr lang="en-US" dirty="0"/>
              <a:t>We are elastic, as we can scale and deploy using Kubernetes and docker which makes this easy.</a:t>
            </a:r>
          </a:p>
          <a:p>
            <a:r>
              <a:rPr lang="en-IN" dirty="0"/>
              <a:t>We are resilient, if one system fail, we are able to recover from it and continue the job.</a:t>
            </a:r>
          </a:p>
          <a:p>
            <a:r>
              <a:rPr lang="en-IN" dirty="0"/>
              <a:t>We are message driven.</a:t>
            </a:r>
          </a:p>
          <a:p>
            <a:endParaRPr lang="en-IN" dirty="0"/>
          </a:p>
          <a:p>
            <a:r>
              <a:rPr lang="en-IN" dirty="0"/>
              <a:t>This looks good but there is still something we are missing</a:t>
            </a:r>
          </a:p>
        </p:txBody>
      </p:sp>
      <p:sp>
        <p:nvSpPr>
          <p:cNvPr id="4" name="Slide Number Placeholder 3"/>
          <p:cNvSpPr>
            <a:spLocks noGrp="1"/>
          </p:cNvSpPr>
          <p:nvPr>
            <p:ph type="sldNum" sz="quarter" idx="5"/>
          </p:nvPr>
        </p:nvSpPr>
        <p:spPr/>
        <p:txBody>
          <a:bodyPr/>
          <a:lstStyle/>
          <a:p>
            <a:fld id="{02683A55-651A-4FB0-BAE3-96B8BEFD8CF3}" type="slidenum">
              <a:rPr lang="en-IN" smtClean="0"/>
              <a:t>16</a:t>
            </a:fld>
            <a:endParaRPr lang="en-IN"/>
          </a:p>
        </p:txBody>
      </p:sp>
    </p:spTree>
    <p:extLst>
      <p:ext uri="{BB962C8B-B14F-4D97-AF65-F5344CB8AC3E}">
        <p14:creationId xmlns:p14="http://schemas.microsoft.com/office/powerpoint/2010/main" val="389666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there won’t be 2-3 services that will be running to support the business. We can easily think about other common services and now it is grow like a big giant and it will keep going as business expand and grows. Now I have lot of messages going around in the system and it is really complex situation to debug the issue if customer didn’t received his shipment on time. He can go to Twitter and tweet and bad mouth company and bunch of other stuffs like ruckus in office.</a:t>
            </a:r>
          </a:p>
          <a:p>
            <a:endParaRPr lang="en-US" dirty="0"/>
          </a:p>
          <a:p>
            <a:r>
              <a:rPr lang="en-US" dirty="0"/>
              <a:t>If customer ask about where is his shipment. I don’t know, system seems fine there is no issue reported. Something might have went wrong with the payload and I don’t know how to debug your issue now?</a:t>
            </a:r>
          </a:p>
          <a:p>
            <a:r>
              <a:rPr lang="en-US" dirty="0"/>
              <a:t> It is hard to understand the logic and flow of the system. I have no visibility which message is been sent and all.</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17</a:t>
            </a:fld>
            <a:endParaRPr lang="en-IN"/>
          </a:p>
        </p:txBody>
      </p:sp>
    </p:spTree>
    <p:extLst>
      <p:ext uri="{BB962C8B-B14F-4D97-AF65-F5344CB8AC3E}">
        <p14:creationId xmlns:p14="http://schemas.microsoft.com/office/powerpoint/2010/main" val="99675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can we do to the current architecture so that it enables quick problem detection?</a:t>
            </a:r>
          </a:p>
          <a:p>
            <a:br>
              <a:rPr lang="en-IN" dirty="0"/>
            </a:br>
            <a:r>
              <a:rPr lang="en-IN" dirty="0"/>
              <a:t>Observability is just complements but that it not the primary approach to detect problem quickly/immediately</a:t>
            </a:r>
          </a:p>
        </p:txBody>
      </p:sp>
      <p:sp>
        <p:nvSpPr>
          <p:cNvPr id="4" name="Slide Number Placeholder 3"/>
          <p:cNvSpPr>
            <a:spLocks noGrp="1"/>
          </p:cNvSpPr>
          <p:nvPr>
            <p:ph type="sldNum" sz="quarter" idx="5"/>
          </p:nvPr>
        </p:nvSpPr>
        <p:spPr/>
        <p:txBody>
          <a:bodyPr/>
          <a:lstStyle/>
          <a:p>
            <a:fld id="{02683A55-651A-4FB0-BAE3-96B8BEFD8CF3}" type="slidenum">
              <a:rPr lang="en-IN" smtClean="0"/>
              <a:t>19</a:t>
            </a:fld>
            <a:endParaRPr lang="en-IN"/>
          </a:p>
        </p:txBody>
      </p:sp>
    </p:spTree>
    <p:extLst>
      <p:ext uri="{BB962C8B-B14F-4D97-AF65-F5344CB8AC3E}">
        <p14:creationId xmlns:p14="http://schemas.microsoft.com/office/powerpoint/2010/main" val="23524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change current architecture by adding state to our created reactive system. There are multiple way to achieve that. Know we now that Saga pattern is the answer there is 2 ways to achieve that. Choreography and Orchestrator are the 2 ways to implement that..</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20</a:t>
            </a:fld>
            <a:endParaRPr lang="en-IN"/>
          </a:p>
        </p:txBody>
      </p:sp>
    </p:spTree>
    <p:extLst>
      <p:ext uri="{BB962C8B-B14F-4D97-AF65-F5344CB8AC3E}">
        <p14:creationId xmlns:p14="http://schemas.microsoft.com/office/powerpoint/2010/main" val="891204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333333"/>
                </a:solidFill>
                <a:effectLst/>
                <a:latin typeface="Helvetica Neue"/>
              </a:rPr>
              <a:t>This pattern has the following benefits:</a:t>
            </a:r>
          </a:p>
          <a:p>
            <a:pPr algn="l">
              <a:buFont typeface="Arial" panose="020B0604020202020204" pitchFamily="34" charset="0"/>
              <a:buChar char="•"/>
            </a:pPr>
            <a:r>
              <a:rPr lang="en-IN" b="0" i="0" dirty="0">
                <a:solidFill>
                  <a:srgbClr val="333333"/>
                </a:solidFill>
                <a:effectLst/>
                <a:latin typeface="Helvetica Neue"/>
              </a:rPr>
              <a:t>It enables an application to maintain data consistency across multiple services without using distributed transactions</a:t>
            </a:r>
          </a:p>
          <a:p>
            <a:pPr algn="l"/>
            <a:endParaRPr lang="en-IN" b="0" i="0" dirty="0">
              <a:solidFill>
                <a:srgbClr val="333333"/>
              </a:solidFill>
              <a:effectLst/>
              <a:latin typeface="Helvetica Neue"/>
            </a:endParaRPr>
          </a:p>
          <a:p>
            <a:pPr algn="l"/>
            <a:r>
              <a:rPr lang="en-IN" b="0" i="0" dirty="0">
                <a:solidFill>
                  <a:srgbClr val="333333"/>
                </a:solidFill>
                <a:effectLst/>
                <a:latin typeface="Helvetica Neue"/>
              </a:rPr>
              <a:t>This solution has the following drawbacks:</a:t>
            </a:r>
          </a:p>
          <a:p>
            <a:pPr algn="l">
              <a:buFont typeface="Arial" panose="020B0604020202020204" pitchFamily="34" charset="0"/>
              <a:buChar char="•"/>
            </a:pPr>
            <a:r>
              <a:rPr lang="en-IN" b="0" i="0" dirty="0">
                <a:solidFill>
                  <a:srgbClr val="333333"/>
                </a:solidFill>
                <a:effectLst/>
                <a:latin typeface="Helvetica Neue"/>
              </a:rPr>
              <a:t>The programming model is more complex. For example, a developer must design compensating transactions that explicitly undo changes made earlier in a saga.</a:t>
            </a:r>
          </a:p>
          <a:p>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22</a:t>
            </a:fld>
            <a:endParaRPr lang="en-IN"/>
          </a:p>
        </p:txBody>
      </p:sp>
    </p:spTree>
    <p:extLst>
      <p:ext uri="{BB962C8B-B14F-4D97-AF65-F5344CB8AC3E}">
        <p14:creationId xmlns:p14="http://schemas.microsoft.com/office/powerpoint/2010/main" val="901365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Reactive Systems (characteristics =&gt; responsive, elastic, resilient, message driven). If we are not responsive then there is no point talking about rest 3.</a:t>
            </a:r>
          </a:p>
          <a:p>
            <a:endParaRPr lang="en-US" dirty="0"/>
          </a:p>
          <a:p>
            <a:r>
              <a:rPr lang="en-US" dirty="0"/>
              <a:t>Reactive systems =&gt; reactive coding in a non distributed way. What can we apply from micro service and reactive systems to make microservices more reactive.</a:t>
            </a:r>
          </a:p>
          <a:p>
            <a:endParaRPr lang="en-US" dirty="0"/>
          </a:p>
          <a:p>
            <a:r>
              <a:rPr lang="en-US" dirty="0"/>
              <a:t>Ref: </a:t>
            </a:r>
          </a:p>
          <a:p>
            <a:pPr marL="228600" indent="-228600">
              <a:buAutoNum type="arabicPeriod"/>
            </a:pPr>
            <a:r>
              <a:rPr lang="en-US" dirty="0"/>
              <a:t>https://microservices.io/patterns/decomposition/service-per-team.html</a:t>
            </a:r>
          </a:p>
          <a:p>
            <a:pPr marL="228600" indent="-228600">
              <a:buAutoNum type="arabicPeriod"/>
            </a:pPr>
            <a:r>
              <a:rPr lang="en-US" dirty="0"/>
              <a:t>https://martinfowler.com/articles/microservices.html</a:t>
            </a:r>
          </a:p>
          <a:p>
            <a:pPr marL="228600" indent="-228600">
              <a:buAutoNum type="arabicPeriod"/>
            </a:pPr>
            <a:r>
              <a:rPr lang="en-US" dirty="0"/>
              <a:t>https://www.reactivemanifesto.org/</a:t>
            </a:r>
          </a:p>
        </p:txBody>
      </p:sp>
      <p:sp>
        <p:nvSpPr>
          <p:cNvPr id="4" name="Slide Number Placeholder 3"/>
          <p:cNvSpPr>
            <a:spLocks noGrp="1"/>
          </p:cNvSpPr>
          <p:nvPr>
            <p:ph type="sldNum" sz="quarter" idx="5"/>
          </p:nvPr>
        </p:nvSpPr>
        <p:spPr/>
        <p:txBody>
          <a:bodyPr/>
          <a:lstStyle/>
          <a:p>
            <a:fld id="{02683A55-651A-4FB0-BAE3-96B8BEFD8CF3}" type="slidenum">
              <a:rPr lang="en-IN" smtClean="0"/>
              <a:t>2</a:t>
            </a:fld>
            <a:endParaRPr lang="en-IN" dirty="0"/>
          </a:p>
        </p:txBody>
      </p:sp>
    </p:spTree>
    <p:extLst>
      <p:ext uri="{BB962C8B-B14F-4D97-AF65-F5344CB8AC3E}">
        <p14:creationId xmlns:p14="http://schemas.microsoft.com/office/powerpoint/2010/main" val="3467730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you see a basic flow which calls  3 services for completion. Here work flow knows what things it need to do and what are the dependencies for the next step.</a:t>
            </a:r>
          </a:p>
          <a:p>
            <a:endParaRPr lang="en-US" dirty="0"/>
          </a:p>
          <a:p>
            <a:r>
              <a:rPr lang="en-US" dirty="0"/>
              <a:t>Workflow engine define a saga and can be a orchestrator in a microservice in a architecture. Instead of going from event driven, we can go with orchestrate things.</a:t>
            </a:r>
          </a:p>
          <a:p>
            <a:endParaRPr lang="en-US" dirty="0"/>
          </a:p>
          <a:p>
            <a:r>
              <a:rPr lang="en-US" dirty="0"/>
              <a:t>We start the saga (process) and once we arrive at service A, there Service A does its action and then go to service B and later Service C.</a:t>
            </a:r>
          </a:p>
          <a:p>
            <a:endParaRPr lang="en-US" dirty="0"/>
          </a:p>
          <a:p>
            <a:r>
              <a:rPr lang="en-US" dirty="0"/>
              <a:t>There are multiple workflow engine available like Netflix has conductor </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24</a:t>
            </a:fld>
            <a:endParaRPr lang="en-IN"/>
          </a:p>
        </p:txBody>
      </p:sp>
    </p:spTree>
    <p:extLst>
      <p:ext uri="{BB962C8B-B14F-4D97-AF65-F5344CB8AC3E}">
        <p14:creationId xmlns:p14="http://schemas.microsoft.com/office/powerpoint/2010/main" val="717735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0" i="0" dirty="0">
                <a:solidFill>
                  <a:srgbClr val="333333"/>
                </a:solidFill>
                <a:effectLst/>
                <a:latin typeface="Helvetica Neue"/>
              </a:rPr>
              <a:t>This pattern has the following benefits:</a:t>
            </a:r>
          </a:p>
          <a:p>
            <a:pPr algn="l">
              <a:buFont typeface="Arial" panose="020B0604020202020204" pitchFamily="34" charset="0"/>
              <a:buChar char="•"/>
            </a:pPr>
            <a:r>
              <a:rPr lang="en-IN" b="0" i="0" dirty="0">
                <a:solidFill>
                  <a:srgbClr val="333333"/>
                </a:solidFill>
                <a:effectLst/>
                <a:latin typeface="Helvetica Neue"/>
              </a:rPr>
              <a:t>It enables an application to maintain data consistency across multiple services without using distributed transactions</a:t>
            </a:r>
          </a:p>
          <a:p>
            <a:pPr algn="l"/>
            <a:endParaRPr lang="en-IN" b="0" i="0" dirty="0">
              <a:solidFill>
                <a:srgbClr val="333333"/>
              </a:solidFill>
              <a:effectLst/>
              <a:latin typeface="Helvetica Neue"/>
            </a:endParaRPr>
          </a:p>
          <a:p>
            <a:pPr algn="l"/>
            <a:r>
              <a:rPr lang="en-IN" b="0" i="0" dirty="0">
                <a:solidFill>
                  <a:srgbClr val="333333"/>
                </a:solidFill>
                <a:effectLst/>
                <a:latin typeface="Helvetica Neue"/>
              </a:rPr>
              <a:t>This solution has the following drawbacks:</a:t>
            </a:r>
          </a:p>
          <a:p>
            <a:pPr algn="l">
              <a:buFont typeface="Arial" panose="020B0604020202020204" pitchFamily="34" charset="0"/>
              <a:buChar char="•"/>
            </a:pPr>
            <a:r>
              <a:rPr lang="en-IN" b="0" i="0" dirty="0">
                <a:solidFill>
                  <a:srgbClr val="333333"/>
                </a:solidFill>
                <a:effectLst/>
                <a:latin typeface="Helvetica Neue"/>
              </a:rPr>
              <a:t>The programming model is more complex. For example, a developer must design compensating transactions that explicitly undo changes made earlier in a saga.</a:t>
            </a:r>
          </a:p>
          <a:p>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25</a:t>
            </a:fld>
            <a:endParaRPr lang="en-IN"/>
          </a:p>
        </p:txBody>
      </p:sp>
    </p:spTree>
    <p:extLst>
      <p:ext uri="{BB962C8B-B14F-4D97-AF65-F5344CB8AC3E}">
        <p14:creationId xmlns:p14="http://schemas.microsoft.com/office/powerpoint/2010/main" val="3841531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will be some code in the service which knows that is been done till now and what next it has to do. Desk service has business logic for the application, and it act as orchestrator as it knows what next to do and what the current state of the application/request.</a:t>
            </a:r>
          </a:p>
          <a:p>
            <a:br>
              <a:rPr lang="en-US" dirty="0"/>
            </a:br>
            <a:r>
              <a:rPr lang="en-US" dirty="0"/>
              <a:t>Now if something goes wrong, we can check the process and come to know that process is waiting for this service and accordingly we can make the right decision to resolve the problem.</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26</a:t>
            </a:fld>
            <a:endParaRPr lang="en-IN"/>
          </a:p>
        </p:txBody>
      </p:sp>
    </p:spTree>
    <p:extLst>
      <p:ext uri="{BB962C8B-B14F-4D97-AF65-F5344CB8AC3E}">
        <p14:creationId xmlns:p14="http://schemas.microsoft.com/office/powerpoint/2010/main" val="4068985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27</a:t>
            </a:fld>
            <a:endParaRPr lang="en-IN"/>
          </a:p>
        </p:txBody>
      </p:sp>
    </p:spTree>
    <p:extLst>
      <p:ext uri="{BB962C8B-B14F-4D97-AF65-F5344CB8AC3E}">
        <p14:creationId xmlns:p14="http://schemas.microsoft.com/office/powerpoint/2010/main" val="1609512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28</a:t>
            </a:fld>
            <a:endParaRPr lang="en-IN"/>
          </a:p>
        </p:txBody>
      </p:sp>
    </p:spTree>
    <p:extLst>
      <p:ext uri="{BB962C8B-B14F-4D97-AF65-F5344CB8AC3E}">
        <p14:creationId xmlns:p14="http://schemas.microsoft.com/office/powerpoint/2010/main" val="1257485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saw that what ever we discussed for saga pattern is complex to implement and it is not easy to cover varies </a:t>
            </a:r>
            <a:r>
              <a:rPr lang="en-US" dirty="0" err="1"/>
              <a:t>usecase</a:t>
            </a:r>
            <a:r>
              <a:rPr lang="en-US" dirty="0"/>
              <a:t> so is there any production ready tool/framework available which allows data consistency but for distributed application?</a:t>
            </a:r>
          </a:p>
        </p:txBody>
      </p:sp>
      <p:sp>
        <p:nvSpPr>
          <p:cNvPr id="4" name="Slide Number Placeholder 3"/>
          <p:cNvSpPr>
            <a:spLocks noGrp="1"/>
          </p:cNvSpPr>
          <p:nvPr>
            <p:ph type="sldNum" sz="quarter" idx="5"/>
          </p:nvPr>
        </p:nvSpPr>
        <p:spPr/>
        <p:txBody>
          <a:bodyPr/>
          <a:lstStyle/>
          <a:p>
            <a:fld id="{02683A55-651A-4FB0-BAE3-96B8BEFD8CF3}" type="slidenum">
              <a:rPr lang="en-IN" smtClean="0"/>
              <a:t>30</a:t>
            </a:fld>
            <a:endParaRPr lang="en-IN"/>
          </a:p>
        </p:txBody>
      </p:sp>
    </p:spTree>
    <p:extLst>
      <p:ext uri="{BB962C8B-B14F-4D97-AF65-F5344CB8AC3E}">
        <p14:creationId xmlns:p14="http://schemas.microsoft.com/office/powerpoint/2010/main" val="3491174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similar thing in our project. We saw lot of theory let’s see some code and understand how it is done in forex project.</a:t>
            </a:r>
          </a:p>
        </p:txBody>
      </p:sp>
      <p:sp>
        <p:nvSpPr>
          <p:cNvPr id="4" name="Slide Number Placeholder 3"/>
          <p:cNvSpPr>
            <a:spLocks noGrp="1"/>
          </p:cNvSpPr>
          <p:nvPr>
            <p:ph type="sldNum" sz="quarter" idx="5"/>
          </p:nvPr>
        </p:nvSpPr>
        <p:spPr/>
        <p:txBody>
          <a:bodyPr/>
          <a:lstStyle/>
          <a:p>
            <a:fld id="{02683A55-651A-4FB0-BAE3-96B8BEFD8CF3}" type="slidenum">
              <a:rPr lang="en-IN" smtClean="0"/>
              <a:t>34</a:t>
            </a:fld>
            <a:endParaRPr lang="en-IN"/>
          </a:p>
        </p:txBody>
      </p:sp>
    </p:spTree>
    <p:extLst>
      <p:ext uri="{BB962C8B-B14F-4D97-AF65-F5344CB8AC3E}">
        <p14:creationId xmlns:p14="http://schemas.microsoft.com/office/powerpoint/2010/main" val="891067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Code example : Open IDE and show the code walk through</a:t>
            </a:r>
          </a:p>
        </p:txBody>
      </p:sp>
      <p:sp>
        <p:nvSpPr>
          <p:cNvPr id="4" name="Slide Number Placeholder 3"/>
          <p:cNvSpPr>
            <a:spLocks noGrp="1"/>
          </p:cNvSpPr>
          <p:nvPr>
            <p:ph type="sldNum" sz="quarter" idx="5"/>
          </p:nvPr>
        </p:nvSpPr>
        <p:spPr/>
        <p:txBody>
          <a:bodyPr/>
          <a:lstStyle/>
          <a:p>
            <a:fld id="{02683A55-651A-4FB0-BAE3-96B8BEFD8CF3}" type="slidenum">
              <a:rPr lang="en-IN" smtClean="0"/>
              <a:t>35</a:t>
            </a:fld>
            <a:endParaRPr lang="en-IN"/>
          </a:p>
        </p:txBody>
      </p:sp>
    </p:spTree>
    <p:extLst>
      <p:ext uri="{BB962C8B-B14F-4D97-AF65-F5344CB8AC3E}">
        <p14:creationId xmlns:p14="http://schemas.microsoft.com/office/powerpoint/2010/main" val="825020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it is configured? Open IDE and show them</a:t>
            </a:r>
          </a:p>
        </p:txBody>
      </p:sp>
      <p:sp>
        <p:nvSpPr>
          <p:cNvPr id="4" name="Slide Number Placeholder 3"/>
          <p:cNvSpPr>
            <a:spLocks noGrp="1"/>
          </p:cNvSpPr>
          <p:nvPr>
            <p:ph type="sldNum" sz="quarter" idx="5"/>
          </p:nvPr>
        </p:nvSpPr>
        <p:spPr/>
        <p:txBody>
          <a:bodyPr/>
          <a:lstStyle/>
          <a:p>
            <a:fld id="{02683A55-651A-4FB0-BAE3-96B8BEFD8CF3}" type="slidenum">
              <a:rPr lang="en-IN" smtClean="0"/>
              <a:t>36</a:t>
            </a:fld>
            <a:endParaRPr lang="en-IN"/>
          </a:p>
        </p:txBody>
      </p:sp>
    </p:spTree>
    <p:extLst>
      <p:ext uri="{BB962C8B-B14F-4D97-AF65-F5344CB8AC3E}">
        <p14:creationId xmlns:p14="http://schemas.microsoft.com/office/powerpoint/2010/main" val="2453964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683A55-651A-4FB0-BAE3-96B8BEFD8CF3}" type="slidenum">
              <a:rPr lang="en-IN" smtClean="0"/>
              <a:t>38</a:t>
            </a:fld>
            <a:endParaRPr lang="en-IN"/>
          </a:p>
        </p:txBody>
      </p:sp>
    </p:spTree>
    <p:extLst>
      <p:ext uri="{BB962C8B-B14F-4D97-AF65-F5344CB8AC3E}">
        <p14:creationId xmlns:p14="http://schemas.microsoft.com/office/powerpoint/2010/main" val="220289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Reliance store example</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3</a:t>
            </a:fld>
            <a:endParaRPr lang="en-IN" dirty="0"/>
          </a:p>
        </p:txBody>
      </p:sp>
    </p:spTree>
    <p:extLst>
      <p:ext uri="{BB962C8B-B14F-4D97-AF65-F5344CB8AC3E}">
        <p14:creationId xmlns:p14="http://schemas.microsoft.com/office/powerpoint/2010/main" val="4256759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683A55-651A-4FB0-BAE3-96B8BEFD8CF3}" type="slidenum">
              <a:rPr lang="en-IN" smtClean="0"/>
              <a:t>40</a:t>
            </a:fld>
            <a:endParaRPr lang="en-IN"/>
          </a:p>
        </p:txBody>
      </p:sp>
    </p:spTree>
    <p:extLst>
      <p:ext uri="{BB962C8B-B14F-4D97-AF65-F5344CB8AC3E}">
        <p14:creationId xmlns:p14="http://schemas.microsoft.com/office/powerpoint/2010/main" val="370159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Reliance store example</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4</a:t>
            </a:fld>
            <a:endParaRPr lang="en-IN" dirty="0"/>
          </a:p>
        </p:txBody>
      </p:sp>
    </p:spTree>
    <p:extLst>
      <p:ext uri="{BB962C8B-B14F-4D97-AF65-F5344CB8AC3E}">
        <p14:creationId xmlns:p14="http://schemas.microsoft.com/office/powerpoint/2010/main" val="3518580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Desk service will call and wait for the warehouse service to finish. This might work but it is a blocking code. It means I don’t have thread free for other request handling. It is fine for low traffic but for high demand, for most architecture this will not work. </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5</a:t>
            </a:fld>
            <a:endParaRPr lang="en-IN"/>
          </a:p>
        </p:txBody>
      </p:sp>
    </p:spTree>
    <p:extLst>
      <p:ext uri="{BB962C8B-B14F-4D97-AF65-F5344CB8AC3E}">
        <p14:creationId xmlns:p14="http://schemas.microsoft.com/office/powerpoint/2010/main" val="4735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easily with spring component, but system has lot of blocking code and is not a responsive system. </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6</a:t>
            </a:fld>
            <a:endParaRPr lang="en-IN"/>
          </a:p>
        </p:txBody>
      </p:sp>
    </p:spTree>
    <p:extLst>
      <p:ext uri="{BB962C8B-B14F-4D97-AF65-F5344CB8AC3E}">
        <p14:creationId xmlns:p14="http://schemas.microsoft.com/office/powerpoint/2010/main" val="650691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blocking, If it is not responsive there is no need to check for the rest of the item.</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7</a:t>
            </a:fld>
            <a:endParaRPr lang="en-IN"/>
          </a:p>
        </p:txBody>
      </p:sp>
    </p:spTree>
    <p:extLst>
      <p:ext uri="{BB962C8B-B14F-4D97-AF65-F5344CB8AC3E}">
        <p14:creationId xmlns:p14="http://schemas.microsoft.com/office/powerpoint/2010/main" val="1573629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idea behind this is we are not waiting anymore. Here we do the request and it is returned immediately. Once data is available in the warehouse service, it inform the desk service and start sending data to desk service for consumption.</a:t>
            </a:r>
          </a:p>
          <a:p>
            <a:endParaRPr lang="en-US" dirty="0"/>
          </a:p>
          <a:p>
            <a:r>
              <a:rPr lang="en-US" dirty="0"/>
              <a:t>Desk Service after making a call doesn’t wait for the request completion and releases the thread of other use. We are not blocking anymore, it is asynchronous communication. It creates the possibility to service higher demand as more threads are sooner available for use. </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8</a:t>
            </a:fld>
            <a:endParaRPr lang="en-IN"/>
          </a:p>
        </p:txBody>
      </p:sp>
    </p:spTree>
    <p:extLst>
      <p:ext uri="{BB962C8B-B14F-4D97-AF65-F5344CB8AC3E}">
        <p14:creationId xmlns:p14="http://schemas.microsoft.com/office/powerpoint/2010/main" val="98558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are also using reactive mongo framework, so we don’t have blocking code in the architecture. It is now responsive.</a:t>
            </a:r>
            <a:endParaRPr lang="en-IN" dirty="0"/>
          </a:p>
        </p:txBody>
      </p:sp>
      <p:sp>
        <p:nvSpPr>
          <p:cNvPr id="4" name="Slide Number Placeholder 3"/>
          <p:cNvSpPr>
            <a:spLocks noGrp="1"/>
          </p:cNvSpPr>
          <p:nvPr>
            <p:ph type="sldNum" sz="quarter" idx="5"/>
          </p:nvPr>
        </p:nvSpPr>
        <p:spPr/>
        <p:txBody>
          <a:bodyPr/>
          <a:lstStyle/>
          <a:p>
            <a:fld id="{02683A55-651A-4FB0-BAE3-96B8BEFD8CF3}" type="slidenum">
              <a:rPr lang="en-IN" smtClean="0"/>
              <a:t>9</a:t>
            </a:fld>
            <a:endParaRPr lang="en-IN"/>
          </a:p>
        </p:txBody>
      </p:sp>
    </p:spTree>
    <p:extLst>
      <p:ext uri="{BB962C8B-B14F-4D97-AF65-F5344CB8AC3E}">
        <p14:creationId xmlns:p14="http://schemas.microsoft.com/office/powerpoint/2010/main" val="2254327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E4DF-7F8B-FF2F-01AA-C542817CD9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B3CB9E9-7809-EF7B-9412-DB07B8DB4A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6F7AC67-67D3-E992-B4EF-145AE0299A73}"/>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5" name="Footer Placeholder 4">
            <a:extLst>
              <a:ext uri="{FF2B5EF4-FFF2-40B4-BE49-F238E27FC236}">
                <a16:creationId xmlns:a16="http://schemas.microsoft.com/office/drawing/2014/main" id="{411EF2DB-DBD7-E264-C41A-3B9C2D63BC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ECB142-A890-F46A-565F-F7DBE99006AF}"/>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3069853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7643B-F7E7-2D48-B79E-F5224C2611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1CDC17-97CF-1A90-2A03-742C1E7A25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0BF318-7673-E3A8-3745-559F5F6512D7}"/>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5" name="Footer Placeholder 4">
            <a:extLst>
              <a:ext uri="{FF2B5EF4-FFF2-40B4-BE49-F238E27FC236}">
                <a16:creationId xmlns:a16="http://schemas.microsoft.com/office/drawing/2014/main" id="{663BA4D8-B3F4-3B9A-4821-06E2FF759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1FCFEE-0DCB-F39D-EF9E-DC80EB591F58}"/>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2171725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4F2F7C-BF3E-66D3-F638-2BD8822F9A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0702F4C-1CC5-05A7-EE40-EEC1E305FF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B5BE19-3DF6-93D6-1368-6748C3D1E129}"/>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5" name="Footer Placeholder 4">
            <a:extLst>
              <a:ext uri="{FF2B5EF4-FFF2-40B4-BE49-F238E27FC236}">
                <a16:creationId xmlns:a16="http://schemas.microsoft.com/office/drawing/2014/main" id="{9D2B0FDA-336D-F73C-6980-DEFB331EB0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7E7FA3-981E-0D79-C9E0-3E6D4B4575CA}"/>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3844919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D46D-8B84-E450-E084-5229184534C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12EAC8-2BE9-C81F-D163-6C38BE2D6E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33571B-8978-075E-E889-B730009BF1C0}"/>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5" name="Footer Placeholder 4">
            <a:extLst>
              <a:ext uri="{FF2B5EF4-FFF2-40B4-BE49-F238E27FC236}">
                <a16:creationId xmlns:a16="http://schemas.microsoft.com/office/drawing/2014/main" id="{68DD9C84-5E7D-95FB-7584-6D86C3984D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7A284A-F080-F543-9F1B-514CC3AFD485}"/>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338008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5C42-4A5D-DB27-2C1D-85FF62C32C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151A61A-5277-2C83-3BA3-7BD005BE99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7030E9-9A02-5C91-AAB8-658750364849}"/>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5" name="Footer Placeholder 4">
            <a:extLst>
              <a:ext uri="{FF2B5EF4-FFF2-40B4-BE49-F238E27FC236}">
                <a16:creationId xmlns:a16="http://schemas.microsoft.com/office/drawing/2014/main" id="{8E196CC4-72D6-5BA5-C049-F195CDEB6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A786C-D3D8-4ACC-F5A7-2902A93167F5}"/>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2520926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5F74B-2708-332F-91E3-E7A1FFA777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CCAEBE-AD3C-C96D-29FC-CB4C7575F8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781854D-DE8E-A676-F327-CFC418A0D9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5F7ED0A-ACAE-91F7-4CA6-4ADAC95E6418}"/>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6" name="Footer Placeholder 5">
            <a:extLst>
              <a:ext uri="{FF2B5EF4-FFF2-40B4-BE49-F238E27FC236}">
                <a16:creationId xmlns:a16="http://schemas.microsoft.com/office/drawing/2014/main" id="{B3DCE1C2-C915-1409-BF42-BAAFCF6023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02471A-5889-E7C7-6BA7-5E023EEAF8BE}"/>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31993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45E52-9EBF-6EA5-E37B-C370B9BA841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10029B-918A-7A90-37FB-E4F4BC4CFF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5D9B04-D4ED-9F62-B565-C68CF16E30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EAA4D6-5A3F-46C4-5F2B-D43670E55F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9F9870-99EF-EF92-E65E-877E62B432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277C5B-85C6-7B1F-402E-9EBC540C2CCC}"/>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8" name="Footer Placeholder 7">
            <a:extLst>
              <a:ext uri="{FF2B5EF4-FFF2-40B4-BE49-F238E27FC236}">
                <a16:creationId xmlns:a16="http://schemas.microsoft.com/office/drawing/2014/main" id="{58D591D7-BB11-733A-B8C3-380AC9B7AEC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6CBB97-8EA7-BD53-D6ED-C22A8DAB3C4E}"/>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668342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252A-0B77-6A7A-D2DE-440077053F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CCD992-A924-E282-B15D-BD32EE98CFE9}"/>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4" name="Footer Placeholder 3">
            <a:extLst>
              <a:ext uri="{FF2B5EF4-FFF2-40B4-BE49-F238E27FC236}">
                <a16:creationId xmlns:a16="http://schemas.microsoft.com/office/drawing/2014/main" id="{B2391736-F9F5-959E-9822-F36EFA0C7F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8BB62E-1341-FFE2-AC2A-E5C21580CAB3}"/>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323506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E1C91-05AA-C449-DDC2-536849C11840}"/>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3" name="Footer Placeholder 2">
            <a:extLst>
              <a:ext uri="{FF2B5EF4-FFF2-40B4-BE49-F238E27FC236}">
                <a16:creationId xmlns:a16="http://schemas.microsoft.com/office/drawing/2014/main" id="{8EF96C5D-7219-D134-89B1-ED3C7EEF9B2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1EE78D-2B6C-B250-639B-68A17469B76E}"/>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1294854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D3AF-4C22-77DE-904F-A342488E0B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17FECF7-3558-3547-CAAA-AA9753EB5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E67081-A4B7-4334-7732-7A8D8A96C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69FCE-A179-7EC9-232E-9F0EA7836955}"/>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6" name="Footer Placeholder 5">
            <a:extLst>
              <a:ext uri="{FF2B5EF4-FFF2-40B4-BE49-F238E27FC236}">
                <a16:creationId xmlns:a16="http://schemas.microsoft.com/office/drawing/2014/main" id="{3B4E1E7D-95A9-82B6-89DF-60ADED6F34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E12DDB-C751-F386-2237-6F2F800BE30C}"/>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1446979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C8505-C621-7550-7CC9-6CFA1200F3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BCBF92-4F10-458F-E725-4C827D76A7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C79E83-65E2-0735-E330-C22F299CD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61D73E-C709-2A81-E51C-9DB392EFD1B0}"/>
              </a:ext>
            </a:extLst>
          </p:cNvPr>
          <p:cNvSpPr>
            <a:spLocks noGrp="1"/>
          </p:cNvSpPr>
          <p:nvPr>
            <p:ph type="dt" sz="half" idx="10"/>
          </p:nvPr>
        </p:nvSpPr>
        <p:spPr/>
        <p:txBody>
          <a:bodyPr/>
          <a:lstStyle/>
          <a:p>
            <a:fld id="{B0E2E53D-3F47-4B0C-AE1B-6C25DCF92E94}" type="datetimeFigureOut">
              <a:rPr lang="en-IN" smtClean="0"/>
              <a:t>31-08-2022</a:t>
            </a:fld>
            <a:endParaRPr lang="en-IN"/>
          </a:p>
        </p:txBody>
      </p:sp>
      <p:sp>
        <p:nvSpPr>
          <p:cNvPr id="6" name="Footer Placeholder 5">
            <a:extLst>
              <a:ext uri="{FF2B5EF4-FFF2-40B4-BE49-F238E27FC236}">
                <a16:creationId xmlns:a16="http://schemas.microsoft.com/office/drawing/2014/main" id="{D65C0F7D-AF58-23B4-2477-DCE1458E25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AA5D8E-2E12-24DA-C572-964112E416E2}"/>
              </a:ext>
            </a:extLst>
          </p:cNvPr>
          <p:cNvSpPr>
            <a:spLocks noGrp="1"/>
          </p:cNvSpPr>
          <p:nvPr>
            <p:ph type="sldNum" sz="quarter" idx="12"/>
          </p:nvPr>
        </p:nvSpPr>
        <p:spPr/>
        <p:txBody>
          <a:bodyPr/>
          <a:lstStyle/>
          <a:p>
            <a:fld id="{C3EA9E5B-A28D-4B93-B0D0-BB13F14293DA}" type="slidenum">
              <a:rPr lang="en-IN" smtClean="0"/>
              <a:t>‹#›</a:t>
            </a:fld>
            <a:endParaRPr lang="en-IN"/>
          </a:p>
        </p:txBody>
      </p:sp>
    </p:spTree>
    <p:extLst>
      <p:ext uri="{BB962C8B-B14F-4D97-AF65-F5344CB8AC3E}">
        <p14:creationId xmlns:p14="http://schemas.microsoft.com/office/powerpoint/2010/main" val="127837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782A3C-4B10-378B-98F4-90414ED28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D0BB5D-A4FD-3C8F-7323-99B0CE5FA5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554CD6-CAE7-8FC4-9D8D-32D9AFBAE1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2E53D-3F47-4B0C-AE1B-6C25DCF92E94}" type="datetimeFigureOut">
              <a:rPr lang="en-IN" smtClean="0"/>
              <a:t>31-08-2022</a:t>
            </a:fld>
            <a:endParaRPr lang="en-IN"/>
          </a:p>
        </p:txBody>
      </p:sp>
      <p:sp>
        <p:nvSpPr>
          <p:cNvPr id="5" name="Footer Placeholder 4">
            <a:extLst>
              <a:ext uri="{FF2B5EF4-FFF2-40B4-BE49-F238E27FC236}">
                <a16:creationId xmlns:a16="http://schemas.microsoft.com/office/drawing/2014/main" id="{D51B0D49-37E1-689A-BB1A-99C990A179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588A22E-F3CC-6869-F0B8-DB97A72B9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A9E5B-A28D-4B93-B0D0-BB13F14293DA}" type="slidenum">
              <a:rPr lang="en-IN" smtClean="0"/>
              <a:t>‹#›</a:t>
            </a:fld>
            <a:endParaRPr lang="en-IN"/>
          </a:p>
        </p:txBody>
      </p:sp>
    </p:spTree>
    <p:extLst>
      <p:ext uri="{BB962C8B-B14F-4D97-AF65-F5344CB8AC3E}">
        <p14:creationId xmlns:p14="http://schemas.microsoft.com/office/powerpoint/2010/main" val="4156993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customXml" Target="../ink/ink35.xml"/><Relationship Id="rId42" Type="http://schemas.openxmlformats.org/officeDocument/2006/relationships/image" Target="../media/image47.png"/><Relationship Id="rId47" Type="http://schemas.openxmlformats.org/officeDocument/2006/relationships/customXml" Target="../ink/ink48.xml"/><Relationship Id="rId63" Type="http://schemas.openxmlformats.org/officeDocument/2006/relationships/customXml" Target="../ink/ink56.xml"/><Relationship Id="rId68" Type="http://schemas.openxmlformats.org/officeDocument/2006/relationships/image" Target="../media/image60.png"/><Relationship Id="rId84" Type="http://schemas.openxmlformats.org/officeDocument/2006/relationships/image" Target="../media/image68.png"/><Relationship Id="rId16" Type="http://schemas.openxmlformats.org/officeDocument/2006/relationships/image" Target="../media/image34.png"/><Relationship Id="rId11" Type="http://schemas.openxmlformats.org/officeDocument/2006/relationships/customXml" Target="../ink/ink30.xml"/><Relationship Id="rId32" Type="http://schemas.openxmlformats.org/officeDocument/2006/relationships/image" Target="../media/image42.png"/><Relationship Id="rId37" Type="http://schemas.openxmlformats.org/officeDocument/2006/relationships/customXml" Target="../ink/ink43.xml"/><Relationship Id="rId53" Type="http://schemas.openxmlformats.org/officeDocument/2006/relationships/customXml" Target="../ink/ink51.xml"/><Relationship Id="rId58" Type="http://schemas.openxmlformats.org/officeDocument/2006/relationships/image" Target="../media/image55.png"/><Relationship Id="rId74" Type="http://schemas.openxmlformats.org/officeDocument/2006/relationships/image" Target="../media/image63.png"/><Relationship Id="rId79" Type="http://schemas.openxmlformats.org/officeDocument/2006/relationships/customXml" Target="../ink/ink64.xml"/><Relationship Id="rId5" Type="http://schemas.openxmlformats.org/officeDocument/2006/relationships/customXml" Target="../ink/ink28.xml"/><Relationship Id="rId61" Type="http://schemas.openxmlformats.org/officeDocument/2006/relationships/customXml" Target="../ink/ink55.xml"/><Relationship Id="rId82" Type="http://schemas.openxmlformats.org/officeDocument/2006/relationships/image" Target="../media/image67.png"/><Relationship Id="rId19" Type="http://schemas.openxmlformats.org/officeDocument/2006/relationships/customXml" Target="../ink/ink34.xml"/><Relationship Id="rId14" Type="http://schemas.openxmlformats.org/officeDocument/2006/relationships/image" Target="../media/image33.png"/><Relationship Id="rId22" Type="http://schemas.openxmlformats.org/officeDocument/2006/relationships/image" Target="../media/image37.png"/><Relationship Id="rId27" Type="http://schemas.openxmlformats.org/officeDocument/2006/relationships/customXml" Target="../ink/ink38.xml"/><Relationship Id="rId30" Type="http://schemas.openxmlformats.org/officeDocument/2006/relationships/image" Target="../media/image41.png"/><Relationship Id="rId35" Type="http://schemas.openxmlformats.org/officeDocument/2006/relationships/customXml" Target="../ink/ink42.xml"/><Relationship Id="rId43" Type="http://schemas.openxmlformats.org/officeDocument/2006/relationships/customXml" Target="../ink/ink46.xml"/><Relationship Id="rId48" Type="http://schemas.openxmlformats.org/officeDocument/2006/relationships/image" Target="../media/image50.png"/><Relationship Id="rId56" Type="http://schemas.openxmlformats.org/officeDocument/2006/relationships/image" Target="../media/image54.png"/><Relationship Id="rId64" Type="http://schemas.openxmlformats.org/officeDocument/2006/relationships/image" Target="../media/image58.png"/><Relationship Id="rId69" Type="http://schemas.openxmlformats.org/officeDocument/2006/relationships/customXml" Target="../ink/ink59.xml"/><Relationship Id="rId77" Type="http://schemas.openxmlformats.org/officeDocument/2006/relationships/customXml" Target="../ink/ink63.xml"/><Relationship Id="rId8" Type="http://schemas.openxmlformats.org/officeDocument/2006/relationships/image" Target="../media/image300.png"/><Relationship Id="rId51" Type="http://schemas.openxmlformats.org/officeDocument/2006/relationships/customXml" Target="../ink/ink50.xml"/><Relationship Id="rId72" Type="http://schemas.openxmlformats.org/officeDocument/2006/relationships/image" Target="../media/image62.png"/><Relationship Id="rId80" Type="http://schemas.openxmlformats.org/officeDocument/2006/relationships/image" Target="../media/image66.png"/><Relationship Id="rId3" Type="http://schemas.openxmlformats.org/officeDocument/2006/relationships/image" Target="../media/image30.png"/><Relationship Id="rId12" Type="http://schemas.openxmlformats.org/officeDocument/2006/relationships/image" Target="../media/image32.png"/><Relationship Id="rId17" Type="http://schemas.openxmlformats.org/officeDocument/2006/relationships/customXml" Target="../ink/ink33.xml"/><Relationship Id="rId25" Type="http://schemas.openxmlformats.org/officeDocument/2006/relationships/customXml" Target="../ink/ink37.xml"/><Relationship Id="rId33" Type="http://schemas.openxmlformats.org/officeDocument/2006/relationships/customXml" Target="../ink/ink41.xml"/><Relationship Id="rId38" Type="http://schemas.openxmlformats.org/officeDocument/2006/relationships/image" Target="../media/image45.png"/><Relationship Id="rId46" Type="http://schemas.openxmlformats.org/officeDocument/2006/relationships/image" Target="../media/image49.png"/><Relationship Id="rId59" Type="http://schemas.openxmlformats.org/officeDocument/2006/relationships/customXml" Target="../ink/ink54.xml"/><Relationship Id="rId67" Type="http://schemas.openxmlformats.org/officeDocument/2006/relationships/customXml" Target="../ink/ink58.xml"/><Relationship Id="rId20" Type="http://schemas.openxmlformats.org/officeDocument/2006/relationships/image" Target="../media/image36.png"/><Relationship Id="rId41" Type="http://schemas.openxmlformats.org/officeDocument/2006/relationships/customXml" Target="../ink/ink45.xml"/><Relationship Id="rId54" Type="http://schemas.openxmlformats.org/officeDocument/2006/relationships/image" Target="../media/image53.png"/><Relationship Id="rId62" Type="http://schemas.openxmlformats.org/officeDocument/2006/relationships/image" Target="../media/image57.png"/><Relationship Id="rId70" Type="http://schemas.openxmlformats.org/officeDocument/2006/relationships/image" Target="../media/image61.png"/><Relationship Id="rId75" Type="http://schemas.openxmlformats.org/officeDocument/2006/relationships/customXml" Target="../ink/ink62.xml"/><Relationship Id="rId83" Type="http://schemas.openxmlformats.org/officeDocument/2006/relationships/customXml" Target="../ink/ink66.xml"/><Relationship Id="rId1" Type="http://schemas.openxmlformats.org/officeDocument/2006/relationships/slideLayout" Target="../slideLayouts/slideLayout4.xml"/><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40.png"/><Relationship Id="rId36" Type="http://schemas.openxmlformats.org/officeDocument/2006/relationships/image" Target="../media/image44.png"/><Relationship Id="rId49" Type="http://schemas.openxmlformats.org/officeDocument/2006/relationships/customXml" Target="../ink/ink49.xml"/><Relationship Id="rId57" Type="http://schemas.openxmlformats.org/officeDocument/2006/relationships/customXml" Target="../ink/ink53.xml"/><Relationship Id="rId10" Type="http://schemas.openxmlformats.org/officeDocument/2006/relationships/image" Target="../media/image31.png"/><Relationship Id="rId31" Type="http://schemas.openxmlformats.org/officeDocument/2006/relationships/customXml" Target="../ink/ink40.xml"/><Relationship Id="rId44" Type="http://schemas.openxmlformats.org/officeDocument/2006/relationships/image" Target="../media/image48.png"/><Relationship Id="rId52" Type="http://schemas.openxmlformats.org/officeDocument/2006/relationships/image" Target="../media/image52.png"/><Relationship Id="rId60" Type="http://schemas.openxmlformats.org/officeDocument/2006/relationships/image" Target="../media/image56.png"/><Relationship Id="rId65" Type="http://schemas.openxmlformats.org/officeDocument/2006/relationships/customXml" Target="../ink/ink57.xml"/><Relationship Id="rId73" Type="http://schemas.openxmlformats.org/officeDocument/2006/relationships/customXml" Target="../ink/ink61.xml"/><Relationship Id="rId78" Type="http://schemas.openxmlformats.org/officeDocument/2006/relationships/image" Target="../media/image65.png"/><Relationship Id="rId81" Type="http://schemas.openxmlformats.org/officeDocument/2006/relationships/customXml" Target="../ink/ink65.xml"/><Relationship Id="rId4" Type="http://schemas.openxmlformats.org/officeDocument/2006/relationships/image" Target="../media/image31.svg"/><Relationship Id="rId9" Type="http://schemas.openxmlformats.org/officeDocument/2006/relationships/customXml" Target="../ink/ink29.xml"/><Relationship Id="rId13" Type="http://schemas.openxmlformats.org/officeDocument/2006/relationships/customXml" Target="../ink/ink31.xml"/><Relationship Id="rId18" Type="http://schemas.openxmlformats.org/officeDocument/2006/relationships/image" Target="../media/image35.png"/><Relationship Id="rId39" Type="http://schemas.openxmlformats.org/officeDocument/2006/relationships/customXml" Target="../ink/ink44.xml"/><Relationship Id="rId34" Type="http://schemas.openxmlformats.org/officeDocument/2006/relationships/image" Target="../media/image43.png"/><Relationship Id="rId50" Type="http://schemas.openxmlformats.org/officeDocument/2006/relationships/image" Target="../media/image51.png"/><Relationship Id="rId55" Type="http://schemas.openxmlformats.org/officeDocument/2006/relationships/customXml" Target="../ink/ink52.xml"/><Relationship Id="rId76" Type="http://schemas.openxmlformats.org/officeDocument/2006/relationships/image" Target="../media/image64.png"/><Relationship Id="rId71" Type="http://schemas.openxmlformats.org/officeDocument/2006/relationships/customXml" Target="../ink/ink60.xml"/><Relationship Id="rId2" Type="http://schemas.openxmlformats.org/officeDocument/2006/relationships/notesSlide" Target="../notesSlides/notesSlide13.xml"/><Relationship Id="rId29" Type="http://schemas.openxmlformats.org/officeDocument/2006/relationships/customXml" Target="../ink/ink39.xml"/><Relationship Id="rId24" Type="http://schemas.openxmlformats.org/officeDocument/2006/relationships/image" Target="../media/image38.png"/><Relationship Id="rId40" Type="http://schemas.openxmlformats.org/officeDocument/2006/relationships/image" Target="../media/image46.png"/><Relationship Id="rId45" Type="http://schemas.openxmlformats.org/officeDocument/2006/relationships/customXml" Target="../ink/ink47.xml"/><Relationship Id="rId66" Type="http://schemas.openxmlformats.org/officeDocument/2006/relationships/image" Target="../media/image59.png"/></Relationships>
</file>

<file path=ppt/slides/_rels/slide15.xml.rels><?xml version="1.0" encoding="UTF-8" standalone="yes"?>
<Relationships xmlns="http://schemas.openxmlformats.org/package/2006/relationships"><Relationship Id="rId13" Type="http://schemas.openxmlformats.org/officeDocument/2006/relationships/customXml" Target="../ink/ink72.xml"/><Relationship Id="rId18" Type="http://schemas.openxmlformats.org/officeDocument/2006/relationships/image" Target="../media/image76.png"/><Relationship Id="rId26" Type="http://schemas.openxmlformats.org/officeDocument/2006/relationships/image" Target="../media/image80.png"/><Relationship Id="rId39" Type="http://schemas.openxmlformats.org/officeDocument/2006/relationships/customXml" Target="../ink/ink85.xml"/><Relationship Id="rId21" Type="http://schemas.openxmlformats.org/officeDocument/2006/relationships/customXml" Target="../ink/ink76.xml"/><Relationship Id="rId34" Type="http://schemas.openxmlformats.org/officeDocument/2006/relationships/image" Target="../media/image84.png"/><Relationship Id="rId42" Type="http://schemas.openxmlformats.org/officeDocument/2006/relationships/image" Target="../media/image88.png"/><Relationship Id="rId47" Type="http://schemas.openxmlformats.org/officeDocument/2006/relationships/customXml" Target="../ink/ink89.xml"/><Relationship Id="rId50" Type="http://schemas.openxmlformats.org/officeDocument/2006/relationships/image" Target="../media/image92.png"/><Relationship Id="rId7" Type="http://schemas.openxmlformats.org/officeDocument/2006/relationships/customXml" Target="../ink/ink69.xml"/><Relationship Id="rId2" Type="http://schemas.openxmlformats.org/officeDocument/2006/relationships/notesSlide" Target="../notesSlides/notesSlide14.xml"/><Relationship Id="rId16" Type="http://schemas.openxmlformats.org/officeDocument/2006/relationships/image" Target="../media/image75.png"/><Relationship Id="rId29" Type="http://schemas.openxmlformats.org/officeDocument/2006/relationships/customXml" Target="../ink/ink80.xml"/><Relationship Id="rId11" Type="http://schemas.openxmlformats.org/officeDocument/2006/relationships/customXml" Target="../ink/ink71.xml"/><Relationship Id="rId24" Type="http://schemas.openxmlformats.org/officeDocument/2006/relationships/image" Target="../media/image79.png"/><Relationship Id="rId32" Type="http://schemas.openxmlformats.org/officeDocument/2006/relationships/image" Target="../media/image83.png"/><Relationship Id="rId37" Type="http://schemas.openxmlformats.org/officeDocument/2006/relationships/customXml" Target="../ink/ink84.xml"/><Relationship Id="rId40" Type="http://schemas.openxmlformats.org/officeDocument/2006/relationships/image" Target="../media/image87.png"/><Relationship Id="rId45" Type="http://schemas.openxmlformats.org/officeDocument/2006/relationships/customXml" Target="../ink/ink88.xml"/><Relationship Id="rId53" Type="http://schemas.openxmlformats.org/officeDocument/2006/relationships/customXml" Target="../ink/ink92.xml"/><Relationship Id="rId5" Type="http://schemas.openxmlformats.org/officeDocument/2006/relationships/customXml" Target="../ink/ink68.xml"/><Relationship Id="rId10" Type="http://schemas.openxmlformats.org/officeDocument/2006/relationships/image" Target="../media/image72.png"/><Relationship Id="rId19" Type="http://schemas.openxmlformats.org/officeDocument/2006/relationships/customXml" Target="../ink/ink75.xml"/><Relationship Id="rId31" Type="http://schemas.openxmlformats.org/officeDocument/2006/relationships/customXml" Target="../ink/ink81.xml"/><Relationship Id="rId44" Type="http://schemas.openxmlformats.org/officeDocument/2006/relationships/image" Target="../media/image89.png"/><Relationship Id="rId52" Type="http://schemas.openxmlformats.org/officeDocument/2006/relationships/image" Target="../media/image93.png"/><Relationship Id="rId4" Type="http://schemas.openxmlformats.org/officeDocument/2006/relationships/image" Target="../media/image69.png"/><Relationship Id="rId9" Type="http://schemas.openxmlformats.org/officeDocument/2006/relationships/customXml" Target="../ink/ink70.xml"/><Relationship Id="rId14" Type="http://schemas.openxmlformats.org/officeDocument/2006/relationships/image" Target="../media/image74.png"/><Relationship Id="rId22" Type="http://schemas.openxmlformats.org/officeDocument/2006/relationships/image" Target="../media/image78.png"/><Relationship Id="rId27" Type="http://schemas.openxmlformats.org/officeDocument/2006/relationships/customXml" Target="../ink/ink79.xml"/><Relationship Id="rId30" Type="http://schemas.openxmlformats.org/officeDocument/2006/relationships/image" Target="../media/image82.png"/><Relationship Id="rId35" Type="http://schemas.openxmlformats.org/officeDocument/2006/relationships/customXml" Target="../ink/ink83.xml"/><Relationship Id="rId43" Type="http://schemas.openxmlformats.org/officeDocument/2006/relationships/customXml" Target="../ink/ink87.xml"/><Relationship Id="rId48" Type="http://schemas.openxmlformats.org/officeDocument/2006/relationships/image" Target="../media/image91.png"/><Relationship Id="rId8" Type="http://schemas.openxmlformats.org/officeDocument/2006/relationships/image" Target="../media/image71.png"/><Relationship Id="rId51" Type="http://schemas.openxmlformats.org/officeDocument/2006/relationships/customXml" Target="../ink/ink91.xml"/><Relationship Id="rId3" Type="http://schemas.openxmlformats.org/officeDocument/2006/relationships/customXml" Target="../ink/ink67.xml"/><Relationship Id="rId12" Type="http://schemas.openxmlformats.org/officeDocument/2006/relationships/image" Target="../media/image73.png"/><Relationship Id="rId17" Type="http://schemas.openxmlformats.org/officeDocument/2006/relationships/customXml" Target="../ink/ink74.xml"/><Relationship Id="rId25" Type="http://schemas.openxmlformats.org/officeDocument/2006/relationships/customXml" Target="../ink/ink78.xml"/><Relationship Id="rId33" Type="http://schemas.openxmlformats.org/officeDocument/2006/relationships/customXml" Target="../ink/ink82.xml"/><Relationship Id="rId38" Type="http://schemas.openxmlformats.org/officeDocument/2006/relationships/image" Target="../media/image86.png"/><Relationship Id="rId46" Type="http://schemas.openxmlformats.org/officeDocument/2006/relationships/image" Target="../media/image90.png"/><Relationship Id="rId20" Type="http://schemas.openxmlformats.org/officeDocument/2006/relationships/image" Target="../media/image77.png"/><Relationship Id="rId41" Type="http://schemas.openxmlformats.org/officeDocument/2006/relationships/customXml" Target="../ink/ink86.xml"/><Relationship Id="rId54"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70.png"/><Relationship Id="rId15" Type="http://schemas.openxmlformats.org/officeDocument/2006/relationships/customXml" Target="../ink/ink73.xml"/><Relationship Id="rId23" Type="http://schemas.openxmlformats.org/officeDocument/2006/relationships/customXml" Target="../ink/ink77.xml"/><Relationship Id="rId28" Type="http://schemas.openxmlformats.org/officeDocument/2006/relationships/image" Target="../media/image81.png"/><Relationship Id="rId36" Type="http://schemas.openxmlformats.org/officeDocument/2006/relationships/image" Target="../media/image85.png"/><Relationship Id="rId49" Type="http://schemas.openxmlformats.org/officeDocument/2006/relationships/customXml" Target="../ink/ink9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customXml" Target="../ink/ink97.xml"/><Relationship Id="rId18" Type="http://schemas.openxmlformats.org/officeDocument/2006/relationships/image" Target="../media/image103.png"/><Relationship Id="rId3" Type="http://schemas.openxmlformats.org/officeDocument/2006/relationships/image" Target="../media/image1.png"/><Relationship Id="rId21" Type="http://schemas.openxmlformats.org/officeDocument/2006/relationships/customXml" Target="../ink/ink101.xml"/><Relationship Id="rId7" Type="http://schemas.openxmlformats.org/officeDocument/2006/relationships/customXml" Target="../ink/ink94.xml"/><Relationship Id="rId12" Type="http://schemas.openxmlformats.org/officeDocument/2006/relationships/image" Target="../media/image100.png"/><Relationship Id="rId17" Type="http://schemas.openxmlformats.org/officeDocument/2006/relationships/customXml" Target="../ink/ink99.xml"/><Relationship Id="rId2" Type="http://schemas.openxmlformats.org/officeDocument/2006/relationships/image" Target="../media/image95.png"/><Relationship Id="rId16" Type="http://schemas.openxmlformats.org/officeDocument/2006/relationships/image" Target="../media/image102.png"/><Relationship Id="rId20" Type="http://schemas.openxmlformats.org/officeDocument/2006/relationships/image" Target="../media/image104.png"/><Relationship Id="rId1" Type="http://schemas.openxmlformats.org/officeDocument/2006/relationships/slideLayout" Target="../slideLayouts/slideLayout4.xml"/><Relationship Id="rId6" Type="http://schemas.openxmlformats.org/officeDocument/2006/relationships/image" Target="../media/image97.png"/><Relationship Id="rId11" Type="http://schemas.openxmlformats.org/officeDocument/2006/relationships/customXml" Target="../ink/ink96.xml"/><Relationship Id="rId5" Type="http://schemas.openxmlformats.org/officeDocument/2006/relationships/customXml" Target="../ink/ink93.xml"/><Relationship Id="rId15" Type="http://schemas.openxmlformats.org/officeDocument/2006/relationships/customXml" Target="../ink/ink98.xml"/><Relationship Id="rId10" Type="http://schemas.openxmlformats.org/officeDocument/2006/relationships/image" Target="../media/image99.png"/><Relationship Id="rId19" Type="http://schemas.openxmlformats.org/officeDocument/2006/relationships/customXml" Target="../ink/ink100.xml"/><Relationship Id="rId4" Type="http://schemas.openxmlformats.org/officeDocument/2006/relationships/image" Target="../media/image96.png"/><Relationship Id="rId9" Type="http://schemas.openxmlformats.org/officeDocument/2006/relationships/customXml" Target="../ink/ink95.xml"/><Relationship Id="rId14" Type="http://schemas.openxmlformats.org/officeDocument/2006/relationships/image" Target="../media/image101.png"/><Relationship Id="rId22" Type="http://schemas.openxmlformats.org/officeDocument/2006/relationships/image" Target="../media/image105.png"/></Relationships>
</file>

<file path=ppt/slides/_rels/slide1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3" Type="http://schemas.openxmlformats.org/officeDocument/2006/relationships/customXml" Target="../ink/ink106.xml"/><Relationship Id="rId18" Type="http://schemas.openxmlformats.org/officeDocument/2006/relationships/image" Target="../media/image133.png"/><Relationship Id="rId26" Type="http://schemas.openxmlformats.org/officeDocument/2006/relationships/image" Target="../media/image137.png"/><Relationship Id="rId21" Type="http://schemas.openxmlformats.org/officeDocument/2006/relationships/customXml" Target="../ink/ink110.xml"/><Relationship Id="rId34" Type="http://schemas.openxmlformats.org/officeDocument/2006/relationships/image" Target="../media/image142.png"/><Relationship Id="rId7" Type="http://schemas.openxmlformats.org/officeDocument/2006/relationships/customXml" Target="../ink/ink103.xml"/><Relationship Id="rId12" Type="http://schemas.openxmlformats.org/officeDocument/2006/relationships/image" Target="../media/image130.png"/><Relationship Id="rId17" Type="http://schemas.openxmlformats.org/officeDocument/2006/relationships/customXml" Target="../ink/ink108.xml"/><Relationship Id="rId25" Type="http://schemas.openxmlformats.org/officeDocument/2006/relationships/customXml" Target="../ink/ink112.xml"/><Relationship Id="rId33" Type="http://schemas.openxmlformats.org/officeDocument/2006/relationships/customXml" Target="../ink/ink116.xml"/><Relationship Id="rId38" Type="http://schemas.openxmlformats.org/officeDocument/2006/relationships/image" Target="../media/image144.png"/><Relationship Id="rId2" Type="http://schemas.openxmlformats.org/officeDocument/2006/relationships/notesSlide" Target="../notesSlides/notesSlide20.xml"/><Relationship Id="rId16" Type="http://schemas.openxmlformats.org/officeDocument/2006/relationships/image" Target="../media/image132.png"/><Relationship Id="rId20" Type="http://schemas.openxmlformats.org/officeDocument/2006/relationships/image" Target="../media/image134.png"/><Relationship Id="rId29" Type="http://schemas.openxmlformats.org/officeDocument/2006/relationships/customXml" Target="../ink/ink114.xml"/><Relationship Id="rId1" Type="http://schemas.openxmlformats.org/officeDocument/2006/relationships/slideLayout" Target="../slideLayouts/slideLayout4.xml"/><Relationship Id="rId6" Type="http://schemas.openxmlformats.org/officeDocument/2006/relationships/image" Target="../media/image127.png"/><Relationship Id="rId11" Type="http://schemas.openxmlformats.org/officeDocument/2006/relationships/customXml" Target="../ink/ink105.xml"/><Relationship Id="rId24" Type="http://schemas.openxmlformats.org/officeDocument/2006/relationships/image" Target="../media/image136.png"/><Relationship Id="rId32" Type="http://schemas.openxmlformats.org/officeDocument/2006/relationships/image" Target="../media/image141.png"/><Relationship Id="rId37" Type="http://schemas.openxmlformats.org/officeDocument/2006/relationships/customXml" Target="../ink/ink118.xml"/><Relationship Id="rId5" Type="http://schemas.openxmlformats.org/officeDocument/2006/relationships/customXml" Target="../ink/ink102.xml"/><Relationship Id="rId15" Type="http://schemas.openxmlformats.org/officeDocument/2006/relationships/customXml" Target="../ink/ink107.xml"/><Relationship Id="rId23" Type="http://schemas.openxmlformats.org/officeDocument/2006/relationships/customXml" Target="../ink/ink111.xml"/><Relationship Id="rId28" Type="http://schemas.openxmlformats.org/officeDocument/2006/relationships/image" Target="../media/image139.png"/><Relationship Id="rId36" Type="http://schemas.openxmlformats.org/officeDocument/2006/relationships/image" Target="../media/image143.png"/><Relationship Id="rId10" Type="http://schemas.openxmlformats.org/officeDocument/2006/relationships/image" Target="../media/image129.png"/><Relationship Id="rId19" Type="http://schemas.openxmlformats.org/officeDocument/2006/relationships/customXml" Target="../ink/ink109.xml"/><Relationship Id="rId31" Type="http://schemas.openxmlformats.org/officeDocument/2006/relationships/customXml" Target="../ink/ink115.xml"/><Relationship Id="rId4" Type="http://schemas.openxmlformats.org/officeDocument/2006/relationships/image" Target="../media/image109.svg"/><Relationship Id="rId9" Type="http://schemas.openxmlformats.org/officeDocument/2006/relationships/customXml" Target="../ink/ink104.xml"/><Relationship Id="rId14" Type="http://schemas.openxmlformats.org/officeDocument/2006/relationships/image" Target="../media/image131.png"/><Relationship Id="rId22" Type="http://schemas.openxmlformats.org/officeDocument/2006/relationships/image" Target="../media/image135.png"/><Relationship Id="rId27" Type="http://schemas.openxmlformats.org/officeDocument/2006/relationships/customXml" Target="../ink/ink113.xml"/><Relationship Id="rId30" Type="http://schemas.openxmlformats.org/officeDocument/2006/relationships/image" Target="../media/image140.png"/><Relationship Id="rId35" Type="http://schemas.openxmlformats.org/officeDocument/2006/relationships/customXml" Target="../ink/ink117.xml"/><Relationship Id="rId8" Type="http://schemas.openxmlformats.org/officeDocument/2006/relationships/image" Target="../media/image128.png"/><Relationship Id="rId3" Type="http://schemas.openxmlformats.org/officeDocument/2006/relationships/image" Target="../media/image108.png"/></Relationships>
</file>

<file path=ppt/slides/_rels/slide25.xml.rels><?xml version="1.0" encoding="UTF-8" standalone="yes"?>
<Relationships xmlns="http://schemas.openxmlformats.org/package/2006/relationships"><Relationship Id="rId8" Type="http://schemas.openxmlformats.org/officeDocument/2006/relationships/customXml" Target="../ink/ink121.xml"/><Relationship Id="rId13" Type="http://schemas.openxmlformats.org/officeDocument/2006/relationships/image" Target="../media/image119.png"/><Relationship Id="rId18" Type="http://schemas.openxmlformats.org/officeDocument/2006/relationships/customXml" Target="../ink/ink126.xml"/><Relationship Id="rId3" Type="http://schemas.openxmlformats.org/officeDocument/2006/relationships/image" Target="../media/image110.png"/><Relationship Id="rId21" Type="http://schemas.openxmlformats.org/officeDocument/2006/relationships/image" Target="../media/image123.png"/><Relationship Id="rId7" Type="http://schemas.openxmlformats.org/officeDocument/2006/relationships/image" Target="../media/image116.png"/><Relationship Id="rId12" Type="http://schemas.openxmlformats.org/officeDocument/2006/relationships/customXml" Target="../ink/ink123.xml"/><Relationship Id="rId17" Type="http://schemas.openxmlformats.org/officeDocument/2006/relationships/image" Target="../media/image121.png"/><Relationship Id="rId2" Type="http://schemas.openxmlformats.org/officeDocument/2006/relationships/notesSlide" Target="../notesSlides/notesSlide21.xml"/><Relationship Id="rId16" Type="http://schemas.openxmlformats.org/officeDocument/2006/relationships/customXml" Target="../ink/ink125.xml"/><Relationship Id="rId20" Type="http://schemas.openxmlformats.org/officeDocument/2006/relationships/customXml" Target="../ink/ink127.xml"/><Relationship Id="rId1" Type="http://schemas.openxmlformats.org/officeDocument/2006/relationships/slideLayout" Target="../slideLayouts/slideLayout2.xml"/><Relationship Id="rId6" Type="http://schemas.openxmlformats.org/officeDocument/2006/relationships/customXml" Target="../ink/ink120.xml"/><Relationship Id="rId11" Type="http://schemas.openxmlformats.org/officeDocument/2006/relationships/image" Target="../media/image118.png"/><Relationship Id="rId5" Type="http://schemas.openxmlformats.org/officeDocument/2006/relationships/image" Target="../media/image115.png"/><Relationship Id="rId15" Type="http://schemas.openxmlformats.org/officeDocument/2006/relationships/image" Target="../media/image120.png"/><Relationship Id="rId23" Type="http://schemas.openxmlformats.org/officeDocument/2006/relationships/image" Target="../media/image124.png"/><Relationship Id="rId10" Type="http://schemas.openxmlformats.org/officeDocument/2006/relationships/customXml" Target="../ink/ink122.xml"/><Relationship Id="rId19" Type="http://schemas.openxmlformats.org/officeDocument/2006/relationships/image" Target="../media/image122.png"/><Relationship Id="rId4" Type="http://schemas.openxmlformats.org/officeDocument/2006/relationships/customXml" Target="../ink/ink119.xml"/><Relationship Id="rId9" Type="http://schemas.openxmlformats.org/officeDocument/2006/relationships/image" Target="../media/image117.png"/><Relationship Id="rId14" Type="http://schemas.openxmlformats.org/officeDocument/2006/relationships/customXml" Target="../ink/ink124.xml"/><Relationship Id="rId22" Type="http://schemas.openxmlformats.org/officeDocument/2006/relationships/customXml" Target="../ink/ink128.xml"/></Relationships>
</file>

<file path=ppt/slides/_rels/slide26.xml.rels><?xml version="1.0" encoding="UTF-8" standalone="yes"?>
<Relationships xmlns="http://schemas.openxmlformats.org/package/2006/relationships"><Relationship Id="rId26" Type="http://schemas.openxmlformats.org/officeDocument/2006/relationships/image" Target="../media/image1090.png"/><Relationship Id="rId21" Type="http://schemas.openxmlformats.org/officeDocument/2006/relationships/customXml" Target="../ink/ink138.xml"/><Relationship Id="rId42" Type="http://schemas.openxmlformats.org/officeDocument/2006/relationships/image" Target="../media/image1170.png"/><Relationship Id="rId47" Type="http://schemas.openxmlformats.org/officeDocument/2006/relationships/customXml" Target="../ink/ink151.xml"/><Relationship Id="rId63" Type="http://schemas.openxmlformats.org/officeDocument/2006/relationships/customXml" Target="../ink/ink159.xml"/><Relationship Id="rId68" Type="http://schemas.openxmlformats.org/officeDocument/2006/relationships/image" Target="../media/image1300.png"/><Relationship Id="rId84" Type="http://schemas.openxmlformats.org/officeDocument/2006/relationships/image" Target="../media/image147.png"/><Relationship Id="rId89" Type="http://schemas.openxmlformats.org/officeDocument/2006/relationships/customXml" Target="../ink/ink172.xml"/><Relationship Id="rId112" Type="http://schemas.openxmlformats.org/officeDocument/2006/relationships/image" Target="../media/image161.png"/><Relationship Id="rId16" Type="http://schemas.openxmlformats.org/officeDocument/2006/relationships/image" Target="../media/image1040.png"/><Relationship Id="rId107" Type="http://schemas.openxmlformats.org/officeDocument/2006/relationships/customXml" Target="../ink/ink181.xml"/><Relationship Id="rId11" Type="http://schemas.openxmlformats.org/officeDocument/2006/relationships/customXml" Target="../ink/ink133.xml"/><Relationship Id="rId32" Type="http://schemas.openxmlformats.org/officeDocument/2006/relationships/image" Target="../media/image1120.png"/><Relationship Id="rId37" Type="http://schemas.openxmlformats.org/officeDocument/2006/relationships/customXml" Target="../ink/ink146.xml"/><Relationship Id="rId53" Type="http://schemas.openxmlformats.org/officeDocument/2006/relationships/customXml" Target="../ink/ink154.xml"/><Relationship Id="rId58" Type="http://schemas.openxmlformats.org/officeDocument/2006/relationships/image" Target="../media/image1250.png"/><Relationship Id="rId74" Type="http://schemas.openxmlformats.org/officeDocument/2006/relationships/image" Target="../media/image1330.png"/><Relationship Id="rId79" Type="http://schemas.openxmlformats.org/officeDocument/2006/relationships/customXml" Target="../ink/ink167.xml"/><Relationship Id="rId102" Type="http://schemas.openxmlformats.org/officeDocument/2006/relationships/image" Target="../media/image156.png"/><Relationship Id="rId5" Type="http://schemas.openxmlformats.org/officeDocument/2006/relationships/customXml" Target="../ink/ink130.xml"/><Relationship Id="rId90" Type="http://schemas.openxmlformats.org/officeDocument/2006/relationships/image" Target="../media/image150.png"/><Relationship Id="rId95" Type="http://schemas.openxmlformats.org/officeDocument/2006/relationships/customXml" Target="../ink/ink175.xml"/><Relationship Id="rId22" Type="http://schemas.openxmlformats.org/officeDocument/2006/relationships/image" Target="../media/image1070.png"/><Relationship Id="rId27" Type="http://schemas.openxmlformats.org/officeDocument/2006/relationships/customXml" Target="../ink/ink141.xml"/><Relationship Id="rId43" Type="http://schemas.openxmlformats.org/officeDocument/2006/relationships/customXml" Target="../ink/ink149.xml"/><Relationship Id="rId48" Type="http://schemas.openxmlformats.org/officeDocument/2006/relationships/image" Target="../media/image1200.png"/><Relationship Id="rId64" Type="http://schemas.openxmlformats.org/officeDocument/2006/relationships/image" Target="../media/image1280.png"/><Relationship Id="rId69" Type="http://schemas.openxmlformats.org/officeDocument/2006/relationships/customXml" Target="../ink/ink162.xml"/><Relationship Id="rId80" Type="http://schemas.openxmlformats.org/officeDocument/2006/relationships/image" Target="../media/image145.png"/><Relationship Id="rId85" Type="http://schemas.openxmlformats.org/officeDocument/2006/relationships/customXml" Target="../ink/ink170.xml"/><Relationship Id="rId12" Type="http://schemas.openxmlformats.org/officeDocument/2006/relationships/image" Target="../media/image1020.png"/><Relationship Id="rId17" Type="http://schemas.openxmlformats.org/officeDocument/2006/relationships/customXml" Target="../ink/ink136.xml"/><Relationship Id="rId33" Type="http://schemas.openxmlformats.org/officeDocument/2006/relationships/customXml" Target="../ink/ink144.xml"/><Relationship Id="rId38" Type="http://schemas.openxmlformats.org/officeDocument/2006/relationships/image" Target="../media/image1150.png"/><Relationship Id="rId59" Type="http://schemas.openxmlformats.org/officeDocument/2006/relationships/customXml" Target="../ink/ink157.xml"/><Relationship Id="rId103" Type="http://schemas.openxmlformats.org/officeDocument/2006/relationships/customXml" Target="../ink/ink179.xml"/><Relationship Id="rId108" Type="http://schemas.openxmlformats.org/officeDocument/2006/relationships/image" Target="../media/image159.png"/><Relationship Id="rId54" Type="http://schemas.openxmlformats.org/officeDocument/2006/relationships/image" Target="../media/image1230.png"/><Relationship Id="rId70" Type="http://schemas.openxmlformats.org/officeDocument/2006/relationships/image" Target="../media/image1310.png"/><Relationship Id="rId75" Type="http://schemas.openxmlformats.org/officeDocument/2006/relationships/customXml" Target="../ink/ink165.xml"/><Relationship Id="rId91" Type="http://schemas.openxmlformats.org/officeDocument/2006/relationships/customXml" Target="../ink/ink173.xml"/><Relationship Id="rId96" Type="http://schemas.openxmlformats.org/officeDocument/2006/relationships/image" Target="../media/image153.png"/><Relationship Id="rId1" Type="http://schemas.openxmlformats.org/officeDocument/2006/relationships/slideLayout" Target="../slideLayouts/slideLayout4.xml"/><Relationship Id="rId6" Type="http://schemas.openxmlformats.org/officeDocument/2006/relationships/image" Target="../media/image990.png"/><Relationship Id="rId15" Type="http://schemas.openxmlformats.org/officeDocument/2006/relationships/customXml" Target="../ink/ink135.xml"/><Relationship Id="rId23" Type="http://schemas.openxmlformats.org/officeDocument/2006/relationships/customXml" Target="../ink/ink139.xml"/><Relationship Id="rId28" Type="http://schemas.openxmlformats.org/officeDocument/2006/relationships/image" Target="../media/image1100.png"/><Relationship Id="rId36" Type="http://schemas.openxmlformats.org/officeDocument/2006/relationships/image" Target="../media/image1140.png"/><Relationship Id="rId49" Type="http://schemas.openxmlformats.org/officeDocument/2006/relationships/customXml" Target="../ink/ink152.xml"/><Relationship Id="rId57" Type="http://schemas.openxmlformats.org/officeDocument/2006/relationships/customXml" Target="../ink/ink156.xml"/><Relationship Id="rId106" Type="http://schemas.openxmlformats.org/officeDocument/2006/relationships/image" Target="../media/image158.png"/><Relationship Id="rId10" Type="http://schemas.openxmlformats.org/officeDocument/2006/relationships/image" Target="../media/image1010.png"/><Relationship Id="rId31" Type="http://schemas.openxmlformats.org/officeDocument/2006/relationships/customXml" Target="../ink/ink143.xml"/><Relationship Id="rId44" Type="http://schemas.openxmlformats.org/officeDocument/2006/relationships/image" Target="../media/image1180.png"/><Relationship Id="rId52" Type="http://schemas.openxmlformats.org/officeDocument/2006/relationships/image" Target="../media/image1220.png"/><Relationship Id="rId60" Type="http://schemas.openxmlformats.org/officeDocument/2006/relationships/image" Target="../media/image126.png"/><Relationship Id="rId65" Type="http://schemas.openxmlformats.org/officeDocument/2006/relationships/customXml" Target="../ink/ink160.xml"/><Relationship Id="rId73" Type="http://schemas.openxmlformats.org/officeDocument/2006/relationships/customXml" Target="../ink/ink164.xml"/><Relationship Id="rId78" Type="http://schemas.openxmlformats.org/officeDocument/2006/relationships/image" Target="../media/image1350.png"/><Relationship Id="rId81" Type="http://schemas.openxmlformats.org/officeDocument/2006/relationships/customXml" Target="../ink/ink168.xml"/><Relationship Id="rId86" Type="http://schemas.openxmlformats.org/officeDocument/2006/relationships/image" Target="../media/image148.png"/><Relationship Id="rId94" Type="http://schemas.openxmlformats.org/officeDocument/2006/relationships/image" Target="../media/image152.png"/><Relationship Id="rId99" Type="http://schemas.openxmlformats.org/officeDocument/2006/relationships/customXml" Target="../ink/ink177.xml"/><Relationship Id="rId101" Type="http://schemas.openxmlformats.org/officeDocument/2006/relationships/customXml" Target="../ink/ink178.xml"/><Relationship Id="rId4" Type="http://schemas.openxmlformats.org/officeDocument/2006/relationships/image" Target="../media/image21.png"/><Relationship Id="rId9" Type="http://schemas.openxmlformats.org/officeDocument/2006/relationships/customXml" Target="../ink/ink132.xml"/><Relationship Id="rId13" Type="http://schemas.openxmlformats.org/officeDocument/2006/relationships/customXml" Target="../ink/ink134.xml"/><Relationship Id="rId18" Type="http://schemas.openxmlformats.org/officeDocument/2006/relationships/image" Target="../media/image1050.png"/><Relationship Id="rId39" Type="http://schemas.openxmlformats.org/officeDocument/2006/relationships/customXml" Target="../ink/ink147.xml"/><Relationship Id="rId109" Type="http://schemas.openxmlformats.org/officeDocument/2006/relationships/customXml" Target="../ink/ink182.xml"/><Relationship Id="rId34" Type="http://schemas.openxmlformats.org/officeDocument/2006/relationships/image" Target="../media/image1130.png"/><Relationship Id="rId50" Type="http://schemas.openxmlformats.org/officeDocument/2006/relationships/image" Target="../media/image1210.png"/><Relationship Id="rId55" Type="http://schemas.openxmlformats.org/officeDocument/2006/relationships/customXml" Target="../ink/ink155.xml"/><Relationship Id="rId76" Type="http://schemas.openxmlformats.org/officeDocument/2006/relationships/image" Target="../media/image1340.png"/><Relationship Id="rId97" Type="http://schemas.openxmlformats.org/officeDocument/2006/relationships/customXml" Target="../ink/ink176.xml"/><Relationship Id="rId104" Type="http://schemas.openxmlformats.org/officeDocument/2006/relationships/image" Target="../media/image157.png"/><Relationship Id="rId7" Type="http://schemas.openxmlformats.org/officeDocument/2006/relationships/customXml" Target="../ink/ink131.xml"/><Relationship Id="rId71" Type="http://schemas.openxmlformats.org/officeDocument/2006/relationships/customXml" Target="../ink/ink163.xml"/><Relationship Id="rId92" Type="http://schemas.openxmlformats.org/officeDocument/2006/relationships/image" Target="../media/image151.png"/><Relationship Id="rId2" Type="http://schemas.openxmlformats.org/officeDocument/2006/relationships/notesSlide" Target="../notesSlides/notesSlide22.xml"/><Relationship Id="rId29" Type="http://schemas.openxmlformats.org/officeDocument/2006/relationships/customXml" Target="../ink/ink142.xml"/><Relationship Id="rId24" Type="http://schemas.openxmlformats.org/officeDocument/2006/relationships/image" Target="../media/image1080.png"/><Relationship Id="rId40" Type="http://schemas.openxmlformats.org/officeDocument/2006/relationships/image" Target="../media/image1160.png"/><Relationship Id="rId45" Type="http://schemas.openxmlformats.org/officeDocument/2006/relationships/customXml" Target="../ink/ink150.xml"/><Relationship Id="rId66" Type="http://schemas.openxmlformats.org/officeDocument/2006/relationships/image" Target="../media/image1290.png"/><Relationship Id="rId87" Type="http://schemas.openxmlformats.org/officeDocument/2006/relationships/customXml" Target="../ink/ink171.xml"/><Relationship Id="rId110" Type="http://schemas.openxmlformats.org/officeDocument/2006/relationships/image" Target="../media/image160.png"/><Relationship Id="rId61" Type="http://schemas.openxmlformats.org/officeDocument/2006/relationships/customXml" Target="../ink/ink158.xml"/><Relationship Id="rId82" Type="http://schemas.openxmlformats.org/officeDocument/2006/relationships/image" Target="../media/image146.png"/><Relationship Id="rId19" Type="http://schemas.openxmlformats.org/officeDocument/2006/relationships/customXml" Target="../ink/ink137.xml"/><Relationship Id="rId14" Type="http://schemas.openxmlformats.org/officeDocument/2006/relationships/image" Target="../media/image1030.png"/><Relationship Id="rId30" Type="http://schemas.openxmlformats.org/officeDocument/2006/relationships/image" Target="../media/image1110.png"/><Relationship Id="rId35" Type="http://schemas.openxmlformats.org/officeDocument/2006/relationships/customXml" Target="../ink/ink145.xml"/><Relationship Id="rId56" Type="http://schemas.openxmlformats.org/officeDocument/2006/relationships/image" Target="../media/image1240.png"/><Relationship Id="rId77" Type="http://schemas.openxmlformats.org/officeDocument/2006/relationships/customXml" Target="../ink/ink166.xml"/><Relationship Id="rId100" Type="http://schemas.openxmlformats.org/officeDocument/2006/relationships/image" Target="../media/image155.png"/><Relationship Id="rId105" Type="http://schemas.openxmlformats.org/officeDocument/2006/relationships/customXml" Target="../ink/ink180.xml"/><Relationship Id="rId8" Type="http://schemas.openxmlformats.org/officeDocument/2006/relationships/image" Target="../media/image1000.png"/><Relationship Id="rId51" Type="http://schemas.openxmlformats.org/officeDocument/2006/relationships/customXml" Target="../ink/ink153.xml"/><Relationship Id="rId72" Type="http://schemas.openxmlformats.org/officeDocument/2006/relationships/image" Target="../media/image1320.png"/><Relationship Id="rId93" Type="http://schemas.openxmlformats.org/officeDocument/2006/relationships/customXml" Target="../ink/ink174.xml"/><Relationship Id="rId98" Type="http://schemas.openxmlformats.org/officeDocument/2006/relationships/image" Target="../media/image154.png"/><Relationship Id="rId3" Type="http://schemas.openxmlformats.org/officeDocument/2006/relationships/customXml" Target="../ink/ink129.xml"/><Relationship Id="rId25" Type="http://schemas.openxmlformats.org/officeDocument/2006/relationships/customXml" Target="../ink/ink140.xml"/><Relationship Id="rId46" Type="http://schemas.openxmlformats.org/officeDocument/2006/relationships/image" Target="../media/image1190.png"/><Relationship Id="rId67" Type="http://schemas.openxmlformats.org/officeDocument/2006/relationships/customXml" Target="../ink/ink161.xml"/><Relationship Id="rId20" Type="http://schemas.openxmlformats.org/officeDocument/2006/relationships/image" Target="../media/image1060.png"/><Relationship Id="rId41" Type="http://schemas.openxmlformats.org/officeDocument/2006/relationships/customXml" Target="../ink/ink148.xml"/><Relationship Id="rId62" Type="http://schemas.openxmlformats.org/officeDocument/2006/relationships/image" Target="../media/image1270.png"/><Relationship Id="rId83" Type="http://schemas.openxmlformats.org/officeDocument/2006/relationships/customXml" Target="../ink/ink169.xml"/><Relationship Id="rId88" Type="http://schemas.openxmlformats.org/officeDocument/2006/relationships/image" Target="../media/image149.png"/><Relationship Id="rId111" Type="http://schemas.openxmlformats.org/officeDocument/2006/relationships/customXml" Target="../ink/ink1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7" Type="http://schemas.openxmlformats.org/officeDocument/2006/relationships/customXml" Target="../ink/ink241.xml"/><Relationship Id="rId21" Type="http://schemas.openxmlformats.org/officeDocument/2006/relationships/customXml" Target="../ink/ink193.xml"/><Relationship Id="rId42" Type="http://schemas.openxmlformats.org/officeDocument/2006/relationships/image" Target="../media/image176.png"/><Relationship Id="rId63" Type="http://schemas.openxmlformats.org/officeDocument/2006/relationships/customXml" Target="../ink/ink214.xml"/><Relationship Id="rId84" Type="http://schemas.openxmlformats.org/officeDocument/2006/relationships/image" Target="../media/image197.png"/><Relationship Id="rId138" Type="http://schemas.openxmlformats.org/officeDocument/2006/relationships/image" Target="../media/image224.png"/><Relationship Id="rId159" Type="http://schemas.openxmlformats.org/officeDocument/2006/relationships/customXml" Target="../ink/ink262.xml"/><Relationship Id="rId170" Type="http://schemas.openxmlformats.org/officeDocument/2006/relationships/image" Target="../media/image240.png"/><Relationship Id="rId191" Type="http://schemas.openxmlformats.org/officeDocument/2006/relationships/customXml" Target="../ink/ink278.xml"/><Relationship Id="rId107" Type="http://schemas.openxmlformats.org/officeDocument/2006/relationships/customXml" Target="../ink/ink236.xml"/><Relationship Id="rId11" Type="http://schemas.openxmlformats.org/officeDocument/2006/relationships/customXml" Target="../ink/ink188.xml"/><Relationship Id="rId32" Type="http://schemas.openxmlformats.org/officeDocument/2006/relationships/image" Target="../media/image171.png"/><Relationship Id="rId53" Type="http://schemas.openxmlformats.org/officeDocument/2006/relationships/customXml" Target="../ink/ink209.xml"/><Relationship Id="rId74" Type="http://schemas.openxmlformats.org/officeDocument/2006/relationships/image" Target="../media/image192.png"/><Relationship Id="rId128" Type="http://schemas.openxmlformats.org/officeDocument/2006/relationships/image" Target="../media/image219.png"/><Relationship Id="rId149" Type="http://schemas.openxmlformats.org/officeDocument/2006/relationships/customXml" Target="../ink/ink257.xml"/><Relationship Id="rId5" Type="http://schemas.openxmlformats.org/officeDocument/2006/relationships/customXml" Target="../ink/ink185.xml"/><Relationship Id="rId95" Type="http://schemas.openxmlformats.org/officeDocument/2006/relationships/customXml" Target="../ink/ink230.xml"/><Relationship Id="rId160" Type="http://schemas.openxmlformats.org/officeDocument/2006/relationships/image" Target="../media/image235.png"/><Relationship Id="rId181" Type="http://schemas.openxmlformats.org/officeDocument/2006/relationships/customXml" Target="../ink/ink273.xml"/><Relationship Id="rId22" Type="http://schemas.openxmlformats.org/officeDocument/2006/relationships/image" Target="../media/image166.png"/><Relationship Id="rId43" Type="http://schemas.openxmlformats.org/officeDocument/2006/relationships/customXml" Target="../ink/ink204.xml"/><Relationship Id="rId64" Type="http://schemas.openxmlformats.org/officeDocument/2006/relationships/image" Target="../media/image187.png"/><Relationship Id="rId118" Type="http://schemas.openxmlformats.org/officeDocument/2006/relationships/image" Target="../media/image214.png"/><Relationship Id="rId139" Type="http://schemas.openxmlformats.org/officeDocument/2006/relationships/customXml" Target="../ink/ink252.xml"/><Relationship Id="rId85" Type="http://schemas.openxmlformats.org/officeDocument/2006/relationships/customXml" Target="../ink/ink225.xml"/><Relationship Id="rId150" Type="http://schemas.openxmlformats.org/officeDocument/2006/relationships/image" Target="../media/image230.png"/><Relationship Id="rId171" Type="http://schemas.openxmlformats.org/officeDocument/2006/relationships/customXml" Target="../ink/ink268.xml"/><Relationship Id="rId192" Type="http://schemas.openxmlformats.org/officeDocument/2006/relationships/image" Target="../media/image251.png"/><Relationship Id="rId12" Type="http://schemas.openxmlformats.org/officeDocument/2006/relationships/image" Target="../media/image125.png"/><Relationship Id="rId33" Type="http://schemas.openxmlformats.org/officeDocument/2006/relationships/customXml" Target="../ink/ink199.xml"/><Relationship Id="rId108" Type="http://schemas.openxmlformats.org/officeDocument/2006/relationships/image" Target="../media/image209.png"/><Relationship Id="rId129" Type="http://schemas.openxmlformats.org/officeDocument/2006/relationships/customXml" Target="../ink/ink247.xml"/><Relationship Id="rId54" Type="http://schemas.openxmlformats.org/officeDocument/2006/relationships/image" Target="../media/image182.png"/><Relationship Id="rId75" Type="http://schemas.openxmlformats.org/officeDocument/2006/relationships/customXml" Target="../ink/ink220.xml"/><Relationship Id="rId96" Type="http://schemas.openxmlformats.org/officeDocument/2006/relationships/image" Target="../media/image203.png"/><Relationship Id="rId140" Type="http://schemas.openxmlformats.org/officeDocument/2006/relationships/image" Target="../media/image225.png"/><Relationship Id="rId161" Type="http://schemas.openxmlformats.org/officeDocument/2006/relationships/customXml" Target="../ink/ink263.xml"/><Relationship Id="rId182" Type="http://schemas.openxmlformats.org/officeDocument/2006/relationships/image" Target="../media/image246.png"/><Relationship Id="rId6" Type="http://schemas.openxmlformats.org/officeDocument/2006/relationships/image" Target="../media/image1121.png"/><Relationship Id="rId23" Type="http://schemas.openxmlformats.org/officeDocument/2006/relationships/customXml" Target="../ink/ink194.xml"/><Relationship Id="rId119" Type="http://schemas.openxmlformats.org/officeDocument/2006/relationships/customXml" Target="../ink/ink242.xml"/><Relationship Id="rId44" Type="http://schemas.openxmlformats.org/officeDocument/2006/relationships/image" Target="../media/image177.png"/><Relationship Id="rId65" Type="http://schemas.openxmlformats.org/officeDocument/2006/relationships/customXml" Target="../ink/ink215.xml"/><Relationship Id="rId86" Type="http://schemas.openxmlformats.org/officeDocument/2006/relationships/image" Target="../media/image198.png"/><Relationship Id="rId130" Type="http://schemas.openxmlformats.org/officeDocument/2006/relationships/image" Target="../media/image220.png"/><Relationship Id="rId151" Type="http://schemas.openxmlformats.org/officeDocument/2006/relationships/customXml" Target="../ink/ink258.xml"/><Relationship Id="rId172" Type="http://schemas.openxmlformats.org/officeDocument/2006/relationships/image" Target="../media/image241.png"/><Relationship Id="rId13" Type="http://schemas.openxmlformats.org/officeDocument/2006/relationships/customXml" Target="../ink/ink189.xml"/><Relationship Id="rId18" Type="http://schemas.openxmlformats.org/officeDocument/2006/relationships/image" Target="../media/image164.png"/><Relationship Id="rId39" Type="http://schemas.openxmlformats.org/officeDocument/2006/relationships/customXml" Target="../ink/ink202.xml"/><Relationship Id="rId109" Type="http://schemas.openxmlformats.org/officeDocument/2006/relationships/customXml" Target="../ink/ink237.xml"/><Relationship Id="rId34" Type="http://schemas.openxmlformats.org/officeDocument/2006/relationships/image" Target="../media/image172.png"/><Relationship Id="rId50" Type="http://schemas.openxmlformats.org/officeDocument/2006/relationships/image" Target="../media/image180.png"/><Relationship Id="rId55" Type="http://schemas.openxmlformats.org/officeDocument/2006/relationships/customXml" Target="../ink/ink210.xml"/><Relationship Id="rId76" Type="http://schemas.openxmlformats.org/officeDocument/2006/relationships/image" Target="../media/image193.png"/><Relationship Id="rId97" Type="http://schemas.openxmlformats.org/officeDocument/2006/relationships/customXml" Target="../ink/ink231.xml"/><Relationship Id="rId104" Type="http://schemas.openxmlformats.org/officeDocument/2006/relationships/image" Target="../media/image207.png"/><Relationship Id="rId120" Type="http://schemas.openxmlformats.org/officeDocument/2006/relationships/image" Target="../media/image215.png"/><Relationship Id="rId125" Type="http://schemas.openxmlformats.org/officeDocument/2006/relationships/customXml" Target="../ink/ink245.xml"/><Relationship Id="rId141" Type="http://schemas.openxmlformats.org/officeDocument/2006/relationships/customXml" Target="../ink/ink253.xml"/><Relationship Id="rId146" Type="http://schemas.openxmlformats.org/officeDocument/2006/relationships/image" Target="../media/image228.png"/><Relationship Id="rId167" Type="http://schemas.openxmlformats.org/officeDocument/2006/relationships/customXml" Target="../ink/ink266.xml"/><Relationship Id="rId188" Type="http://schemas.openxmlformats.org/officeDocument/2006/relationships/image" Target="../media/image249.png"/><Relationship Id="rId7" Type="http://schemas.openxmlformats.org/officeDocument/2006/relationships/customXml" Target="../ink/ink186.xml"/><Relationship Id="rId71" Type="http://schemas.openxmlformats.org/officeDocument/2006/relationships/customXml" Target="../ink/ink218.xml"/><Relationship Id="rId92" Type="http://schemas.openxmlformats.org/officeDocument/2006/relationships/image" Target="../media/image201.png"/><Relationship Id="rId162" Type="http://schemas.openxmlformats.org/officeDocument/2006/relationships/image" Target="../media/image236.png"/><Relationship Id="rId183" Type="http://schemas.openxmlformats.org/officeDocument/2006/relationships/customXml" Target="../ink/ink274.xml"/><Relationship Id="rId2" Type="http://schemas.openxmlformats.org/officeDocument/2006/relationships/notesSlide" Target="../notesSlides/notesSlide24.xml"/><Relationship Id="rId29" Type="http://schemas.openxmlformats.org/officeDocument/2006/relationships/customXml" Target="../ink/ink197.xml"/><Relationship Id="rId24" Type="http://schemas.openxmlformats.org/officeDocument/2006/relationships/image" Target="../media/image167.png"/><Relationship Id="rId40" Type="http://schemas.openxmlformats.org/officeDocument/2006/relationships/image" Target="../media/image175.png"/><Relationship Id="rId45" Type="http://schemas.openxmlformats.org/officeDocument/2006/relationships/customXml" Target="../ink/ink205.xml"/><Relationship Id="rId66" Type="http://schemas.openxmlformats.org/officeDocument/2006/relationships/image" Target="../media/image188.png"/><Relationship Id="rId87" Type="http://schemas.openxmlformats.org/officeDocument/2006/relationships/customXml" Target="../ink/ink226.xml"/><Relationship Id="rId110" Type="http://schemas.openxmlformats.org/officeDocument/2006/relationships/image" Target="../media/image210.png"/><Relationship Id="rId115" Type="http://schemas.openxmlformats.org/officeDocument/2006/relationships/customXml" Target="../ink/ink240.xml"/><Relationship Id="rId131" Type="http://schemas.openxmlformats.org/officeDocument/2006/relationships/customXml" Target="../ink/ink248.xml"/><Relationship Id="rId136" Type="http://schemas.openxmlformats.org/officeDocument/2006/relationships/image" Target="../media/image223.png"/><Relationship Id="rId157" Type="http://schemas.openxmlformats.org/officeDocument/2006/relationships/customXml" Target="../ink/ink261.xml"/><Relationship Id="rId178" Type="http://schemas.openxmlformats.org/officeDocument/2006/relationships/image" Target="../media/image244.png"/><Relationship Id="rId61" Type="http://schemas.openxmlformats.org/officeDocument/2006/relationships/customXml" Target="../ink/ink213.xml"/><Relationship Id="rId82" Type="http://schemas.openxmlformats.org/officeDocument/2006/relationships/image" Target="../media/image196.png"/><Relationship Id="rId152" Type="http://schemas.openxmlformats.org/officeDocument/2006/relationships/image" Target="../media/image231.png"/><Relationship Id="rId173" Type="http://schemas.openxmlformats.org/officeDocument/2006/relationships/customXml" Target="../ink/ink269.xml"/><Relationship Id="rId19" Type="http://schemas.openxmlformats.org/officeDocument/2006/relationships/customXml" Target="../ink/ink192.xml"/><Relationship Id="rId14" Type="http://schemas.openxmlformats.org/officeDocument/2006/relationships/image" Target="../media/image162.png"/><Relationship Id="rId30" Type="http://schemas.openxmlformats.org/officeDocument/2006/relationships/image" Target="../media/image170.png"/><Relationship Id="rId35" Type="http://schemas.openxmlformats.org/officeDocument/2006/relationships/customXml" Target="../ink/ink200.xml"/><Relationship Id="rId56" Type="http://schemas.openxmlformats.org/officeDocument/2006/relationships/image" Target="../media/image183.png"/><Relationship Id="rId77" Type="http://schemas.openxmlformats.org/officeDocument/2006/relationships/customXml" Target="../ink/ink221.xml"/><Relationship Id="rId100" Type="http://schemas.openxmlformats.org/officeDocument/2006/relationships/image" Target="../media/image205.png"/><Relationship Id="rId105" Type="http://schemas.openxmlformats.org/officeDocument/2006/relationships/customXml" Target="../ink/ink235.xml"/><Relationship Id="rId126" Type="http://schemas.openxmlformats.org/officeDocument/2006/relationships/image" Target="../media/image218.png"/><Relationship Id="rId147" Type="http://schemas.openxmlformats.org/officeDocument/2006/relationships/customXml" Target="../ink/ink256.xml"/><Relationship Id="rId168" Type="http://schemas.openxmlformats.org/officeDocument/2006/relationships/image" Target="../media/image239.png"/><Relationship Id="rId8" Type="http://schemas.openxmlformats.org/officeDocument/2006/relationships/image" Target="../media/image113.png"/><Relationship Id="rId51" Type="http://schemas.openxmlformats.org/officeDocument/2006/relationships/customXml" Target="../ink/ink208.xml"/><Relationship Id="rId72" Type="http://schemas.openxmlformats.org/officeDocument/2006/relationships/image" Target="../media/image191.png"/><Relationship Id="rId93" Type="http://schemas.openxmlformats.org/officeDocument/2006/relationships/customXml" Target="../ink/ink229.xml"/><Relationship Id="rId98" Type="http://schemas.openxmlformats.org/officeDocument/2006/relationships/image" Target="../media/image204.png"/><Relationship Id="rId121" Type="http://schemas.openxmlformats.org/officeDocument/2006/relationships/customXml" Target="../ink/ink243.xml"/><Relationship Id="rId142" Type="http://schemas.openxmlformats.org/officeDocument/2006/relationships/image" Target="../media/image226.png"/><Relationship Id="rId163" Type="http://schemas.openxmlformats.org/officeDocument/2006/relationships/customXml" Target="../ink/ink264.xml"/><Relationship Id="rId184" Type="http://schemas.openxmlformats.org/officeDocument/2006/relationships/image" Target="../media/image247.png"/><Relationship Id="rId189" Type="http://schemas.openxmlformats.org/officeDocument/2006/relationships/customXml" Target="../ink/ink277.xml"/><Relationship Id="rId3" Type="http://schemas.openxmlformats.org/officeDocument/2006/relationships/customXml" Target="../ink/ink184.xml"/><Relationship Id="rId25" Type="http://schemas.openxmlformats.org/officeDocument/2006/relationships/customXml" Target="../ink/ink195.xml"/><Relationship Id="rId46" Type="http://schemas.openxmlformats.org/officeDocument/2006/relationships/image" Target="../media/image178.png"/><Relationship Id="rId67" Type="http://schemas.openxmlformats.org/officeDocument/2006/relationships/customXml" Target="../ink/ink216.xml"/><Relationship Id="rId116" Type="http://schemas.openxmlformats.org/officeDocument/2006/relationships/image" Target="../media/image213.png"/><Relationship Id="rId137" Type="http://schemas.openxmlformats.org/officeDocument/2006/relationships/customXml" Target="../ink/ink251.xml"/><Relationship Id="rId158" Type="http://schemas.openxmlformats.org/officeDocument/2006/relationships/image" Target="../media/image234.png"/><Relationship Id="rId20" Type="http://schemas.openxmlformats.org/officeDocument/2006/relationships/image" Target="../media/image165.png"/><Relationship Id="rId41" Type="http://schemas.openxmlformats.org/officeDocument/2006/relationships/customXml" Target="../ink/ink203.xml"/><Relationship Id="rId62" Type="http://schemas.openxmlformats.org/officeDocument/2006/relationships/image" Target="../media/image186.png"/><Relationship Id="rId83" Type="http://schemas.openxmlformats.org/officeDocument/2006/relationships/customXml" Target="../ink/ink224.xml"/><Relationship Id="rId88" Type="http://schemas.openxmlformats.org/officeDocument/2006/relationships/image" Target="../media/image199.png"/><Relationship Id="rId111" Type="http://schemas.openxmlformats.org/officeDocument/2006/relationships/customXml" Target="../ink/ink238.xml"/><Relationship Id="rId132" Type="http://schemas.openxmlformats.org/officeDocument/2006/relationships/image" Target="../media/image221.png"/><Relationship Id="rId153" Type="http://schemas.openxmlformats.org/officeDocument/2006/relationships/customXml" Target="../ink/ink259.xml"/><Relationship Id="rId174" Type="http://schemas.openxmlformats.org/officeDocument/2006/relationships/image" Target="../media/image242.png"/><Relationship Id="rId179" Type="http://schemas.openxmlformats.org/officeDocument/2006/relationships/customXml" Target="../ink/ink272.xml"/><Relationship Id="rId190" Type="http://schemas.openxmlformats.org/officeDocument/2006/relationships/image" Target="../media/image250.png"/><Relationship Id="rId15" Type="http://schemas.openxmlformats.org/officeDocument/2006/relationships/customXml" Target="../ink/ink190.xml"/><Relationship Id="rId36" Type="http://schemas.openxmlformats.org/officeDocument/2006/relationships/image" Target="../media/image173.png"/><Relationship Id="rId57" Type="http://schemas.openxmlformats.org/officeDocument/2006/relationships/customXml" Target="../ink/ink211.xml"/><Relationship Id="rId106" Type="http://schemas.openxmlformats.org/officeDocument/2006/relationships/image" Target="../media/image208.png"/><Relationship Id="rId127" Type="http://schemas.openxmlformats.org/officeDocument/2006/relationships/customXml" Target="../ink/ink246.xml"/><Relationship Id="rId10" Type="http://schemas.openxmlformats.org/officeDocument/2006/relationships/image" Target="../media/image114.png"/><Relationship Id="rId31" Type="http://schemas.openxmlformats.org/officeDocument/2006/relationships/customXml" Target="../ink/ink198.xml"/><Relationship Id="rId52" Type="http://schemas.openxmlformats.org/officeDocument/2006/relationships/image" Target="../media/image181.png"/><Relationship Id="rId73" Type="http://schemas.openxmlformats.org/officeDocument/2006/relationships/customXml" Target="../ink/ink219.xml"/><Relationship Id="rId78" Type="http://schemas.openxmlformats.org/officeDocument/2006/relationships/image" Target="../media/image194.png"/><Relationship Id="rId94" Type="http://schemas.openxmlformats.org/officeDocument/2006/relationships/image" Target="../media/image202.png"/><Relationship Id="rId99" Type="http://schemas.openxmlformats.org/officeDocument/2006/relationships/customXml" Target="../ink/ink232.xml"/><Relationship Id="rId101" Type="http://schemas.openxmlformats.org/officeDocument/2006/relationships/customXml" Target="../ink/ink233.xml"/><Relationship Id="rId122" Type="http://schemas.openxmlformats.org/officeDocument/2006/relationships/image" Target="../media/image216.png"/><Relationship Id="rId143" Type="http://schemas.openxmlformats.org/officeDocument/2006/relationships/customXml" Target="../ink/ink254.xml"/><Relationship Id="rId148" Type="http://schemas.openxmlformats.org/officeDocument/2006/relationships/image" Target="../media/image229.png"/><Relationship Id="rId164" Type="http://schemas.openxmlformats.org/officeDocument/2006/relationships/image" Target="../media/image237.png"/><Relationship Id="rId169" Type="http://schemas.openxmlformats.org/officeDocument/2006/relationships/customXml" Target="../ink/ink267.xml"/><Relationship Id="rId185" Type="http://schemas.openxmlformats.org/officeDocument/2006/relationships/customXml" Target="../ink/ink275.xml"/><Relationship Id="rId4" Type="http://schemas.openxmlformats.org/officeDocument/2006/relationships/image" Target="../media/image111.png"/><Relationship Id="rId9" Type="http://schemas.openxmlformats.org/officeDocument/2006/relationships/customXml" Target="../ink/ink187.xml"/><Relationship Id="rId180" Type="http://schemas.openxmlformats.org/officeDocument/2006/relationships/image" Target="../media/image245.png"/><Relationship Id="rId26" Type="http://schemas.openxmlformats.org/officeDocument/2006/relationships/image" Target="../media/image168.png"/><Relationship Id="rId47" Type="http://schemas.openxmlformats.org/officeDocument/2006/relationships/customXml" Target="../ink/ink206.xml"/><Relationship Id="rId68" Type="http://schemas.openxmlformats.org/officeDocument/2006/relationships/image" Target="../media/image189.png"/><Relationship Id="rId89" Type="http://schemas.openxmlformats.org/officeDocument/2006/relationships/customXml" Target="../ink/ink227.xml"/><Relationship Id="rId112" Type="http://schemas.openxmlformats.org/officeDocument/2006/relationships/image" Target="../media/image211.png"/><Relationship Id="rId133" Type="http://schemas.openxmlformats.org/officeDocument/2006/relationships/customXml" Target="../ink/ink249.xml"/><Relationship Id="rId154" Type="http://schemas.openxmlformats.org/officeDocument/2006/relationships/image" Target="../media/image232.png"/><Relationship Id="rId175" Type="http://schemas.openxmlformats.org/officeDocument/2006/relationships/customXml" Target="../ink/ink270.xml"/><Relationship Id="rId16" Type="http://schemas.openxmlformats.org/officeDocument/2006/relationships/image" Target="../media/image163.png"/><Relationship Id="rId37" Type="http://schemas.openxmlformats.org/officeDocument/2006/relationships/customXml" Target="../ink/ink201.xml"/><Relationship Id="rId58" Type="http://schemas.openxmlformats.org/officeDocument/2006/relationships/image" Target="../media/image184.png"/><Relationship Id="rId79" Type="http://schemas.openxmlformats.org/officeDocument/2006/relationships/customXml" Target="../ink/ink222.xml"/><Relationship Id="rId102" Type="http://schemas.openxmlformats.org/officeDocument/2006/relationships/image" Target="../media/image206.png"/><Relationship Id="rId123" Type="http://schemas.openxmlformats.org/officeDocument/2006/relationships/customXml" Target="../ink/ink244.xml"/><Relationship Id="rId144" Type="http://schemas.openxmlformats.org/officeDocument/2006/relationships/image" Target="../media/image227.png"/><Relationship Id="rId90" Type="http://schemas.openxmlformats.org/officeDocument/2006/relationships/image" Target="../media/image200.png"/><Relationship Id="rId165" Type="http://schemas.openxmlformats.org/officeDocument/2006/relationships/customXml" Target="../ink/ink265.xml"/><Relationship Id="rId186" Type="http://schemas.openxmlformats.org/officeDocument/2006/relationships/image" Target="../media/image248.png"/><Relationship Id="rId27" Type="http://schemas.openxmlformats.org/officeDocument/2006/relationships/customXml" Target="../ink/ink196.xml"/><Relationship Id="rId48" Type="http://schemas.openxmlformats.org/officeDocument/2006/relationships/image" Target="../media/image179.png"/><Relationship Id="rId69" Type="http://schemas.openxmlformats.org/officeDocument/2006/relationships/customXml" Target="../ink/ink217.xml"/><Relationship Id="rId113" Type="http://schemas.openxmlformats.org/officeDocument/2006/relationships/customXml" Target="../ink/ink239.xml"/><Relationship Id="rId134" Type="http://schemas.openxmlformats.org/officeDocument/2006/relationships/image" Target="../media/image222.png"/><Relationship Id="rId80" Type="http://schemas.openxmlformats.org/officeDocument/2006/relationships/image" Target="../media/image195.png"/><Relationship Id="rId155" Type="http://schemas.openxmlformats.org/officeDocument/2006/relationships/customXml" Target="../ink/ink260.xml"/><Relationship Id="rId176" Type="http://schemas.openxmlformats.org/officeDocument/2006/relationships/image" Target="../media/image243.png"/><Relationship Id="rId17" Type="http://schemas.openxmlformats.org/officeDocument/2006/relationships/customXml" Target="../ink/ink191.xml"/><Relationship Id="rId38" Type="http://schemas.openxmlformats.org/officeDocument/2006/relationships/image" Target="../media/image174.png"/><Relationship Id="rId59" Type="http://schemas.openxmlformats.org/officeDocument/2006/relationships/customXml" Target="../ink/ink212.xml"/><Relationship Id="rId103" Type="http://schemas.openxmlformats.org/officeDocument/2006/relationships/customXml" Target="../ink/ink234.xml"/><Relationship Id="rId124" Type="http://schemas.openxmlformats.org/officeDocument/2006/relationships/image" Target="../media/image217.png"/><Relationship Id="rId70" Type="http://schemas.openxmlformats.org/officeDocument/2006/relationships/image" Target="../media/image190.png"/><Relationship Id="rId91" Type="http://schemas.openxmlformats.org/officeDocument/2006/relationships/customXml" Target="../ink/ink228.xml"/><Relationship Id="rId145" Type="http://schemas.openxmlformats.org/officeDocument/2006/relationships/customXml" Target="../ink/ink255.xml"/><Relationship Id="rId166" Type="http://schemas.openxmlformats.org/officeDocument/2006/relationships/image" Target="../media/image238.png"/><Relationship Id="rId187" Type="http://schemas.openxmlformats.org/officeDocument/2006/relationships/customXml" Target="../ink/ink276.xml"/><Relationship Id="rId1" Type="http://schemas.openxmlformats.org/officeDocument/2006/relationships/slideLayout" Target="../slideLayouts/slideLayout2.xml"/><Relationship Id="rId28" Type="http://schemas.openxmlformats.org/officeDocument/2006/relationships/image" Target="../media/image169.png"/><Relationship Id="rId49" Type="http://schemas.openxmlformats.org/officeDocument/2006/relationships/customXml" Target="../ink/ink207.xml"/><Relationship Id="rId114" Type="http://schemas.openxmlformats.org/officeDocument/2006/relationships/image" Target="../media/image212.png"/><Relationship Id="rId60" Type="http://schemas.openxmlformats.org/officeDocument/2006/relationships/image" Target="../media/image185.png"/><Relationship Id="rId81" Type="http://schemas.openxmlformats.org/officeDocument/2006/relationships/customXml" Target="../ink/ink223.xml"/><Relationship Id="rId135" Type="http://schemas.openxmlformats.org/officeDocument/2006/relationships/customXml" Target="../ink/ink250.xml"/><Relationship Id="rId156" Type="http://schemas.openxmlformats.org/officeDocument/2006/relationships/image" Target="../media/image233.png"/><Relationship Id="rId177" Type="http://schemas.openxmlformats.org/officeDocument/2006/relationships/customXml" Target="../ink/ink271.xml"/></Relationships>
</file>

<file path=ppt/slides/_rels/slide29.xml.rels><?xml version="1.0" encoding="UTF-8" standalone="yes"?>
<Relationships xmlns="http://schemas.openxmlformats.org/package/2006/relationships"><Relationship Id="rId8" Type="http://schemas.openxmlformats.org/officeDocument/2006/relationships/customXml" Target="../ink/ink282.xml"/><Relationship Id="rId3" Type="http://schemas.openxmlformats.org/officeDocument/2006/relationships/image" Target="../media/image252.png"/><Relationship Id="rId7" Type="http://schemas.openxmlformats.org/officeDocument/2006/relationships/image" Target="../media/image254.png"/><Relationship Id="rId2" Type="http://schemas.openxmlformats.org/officeDocument/2006/relationships/customXml" Target="../ink/ink279.xml"/><Relationship Id="rId1" Type="http://schemas.openxmlformats.org/officeDocument/2006/relationships/slideLayout" Target="../slideLayouts/slideLayout2.xml"/><Relationship Id="rId6" Type="http://schemas.openxmlformats.org/officeDocument/2006/relationships/customXml" Target="../ink/ink281.xml"/><Relationship Id="rId11" Type="http://schemas.openxmlformats.org/officeDocument/2006/relationships/image" Target="../media/image256.png"/><Relationship Id="rId5" Type="http://schemas.openxmlformats.org/officeDocument/2006/relationships/image" Target="../media/image253.png"/><Relationship Id="rId10" Type="http://schemas.openxmlformats.org/officeDocument/2006/relationships/customXml" Target="../ink/ink283.xml"/><Relationship Id="rId4" Type="http://schemas.openxmlformats.org/officeDocument/2006/relationships/customXml" Target="../ink/ink280.xml"/><Relationship Id="rId9" Type="http://schemas.openxmlformats.org/officeDocument/2006/relationships/image" Target="../media/image25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orkes-io/orkesworkers/blob/main/data/workflow/image_convert_resize.json" TargetMode="External"/><Relationship Id="rId2" Type="http://schemas.openxmlformats.org/officeDocument/2006/relationships/hyperlink" Target="https://github.com/orkes-io/orkesworkers/blob/main/data/task/image_convert_resize.json" TargetMode="External"/><Relationship Id="rId1" Type="http://schemas.openxmlformats.org/officeDocument/2006/relationships/slideLayout" Target="../slideLayouts/slideLayout4.xml"/><Relationship Id="rId4" Type="http://schemas.openxmlformats.org/officeDocument/2006/relationships/hyperlink" Target="https://github.com/orkes-io/orkesworkers/blob/main/src/main/java/io/orkes/samples/workers/ImageConvertResizeWorker.java"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8" Type="http://schemas.openxmlformats.org/officeDocument/2006/relationships/customXml" Target="../ink/ink287.xml"/><Relationship Id="rId3" Type="http://schemas.openxmlformats.org/officeDocument/2006/relationships/image" Target="../media/image1740.png"/><Relationship Id="rId7" Type="http://schemas.openxmlformats.org/officeDocument/2006/relationships/image" Target="../media/image1760.png"/><Relationship Id="rId2" Type="http://schemas.openxmlformats.org/officeDocument/2006/relationships/customXml" Target="../ink/ink284.xml"/><Relationship Id="rId1" Type="http://schemas.openxmlformats.org/officeDocument/2006/relationships/slideLayout" Target="../slideLayouts/slideLayout6.xml"/><Relationship Id="rId6" Type="http://schemas.openxmlformats.org/officeDocument/2006/relationships/customXml" Target="../ink/ink286.xml"/><Relationship Id="rId5" Type="http://schemas.openxmlformats.org/officeDocument/2006/relationships/image" Target="../media/image1750.png"/><Relationship Id="rId4" Type="http://schemas.openxmlformats.org/officeDocument/2006/relationships/customXml" Target="../ink/ink285.xml"/><Relationship Id="rId9" Type="http://schemas.openxmlformats.org/officeDocument/2006/relationships/image" Target="../media/image177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KUsPQGi3dFg&amp;ab_channel=SpringI%2F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microservices.io/patterns/data/saga.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710.png"/><Relationship Id="rId26" Type="http://schemas.openxmlformats.org/officeDocument/2006/relationships/image" Target="../media/image11.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15.png"/><Relationship Id="rId42" Type="http://schemas.openxmlformats.org/officeDocument/2006/relationships/image" Target="../media/image19.png"/><Relationship Id="rId7" Type="http://schemas.openxmlformats.org/officeDocument/2006/relationships/customXml" Target="../ink/ink2.xml"/><Relationship Id="rId2" Type="http://schemas.openxmlformats.org/officeDocument/2006/relationships/notesSlide" Target="../notesSlides/notesSlide8.xml"/><Relationship Id="rId16" Type="http://schemas.openxmlformats.org/officeDocument/2006/relationships/image" Target="../media/image610.png"/><Relationship Id="rId20" Type="http://schemas.openxmlformats.org/officeDocument/2006/relationships/image" Target="../media/image810.png"/><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4.xml"/><Relationship Id="rId6" Type="http://schemas.openxmlformats.org/officeDocument/2006/relationships/image" Target="../media/image138.png"/><Relationship Id="rId11" Type="http://schemas.openxmlformats.org/officeDocument/2006/relationships/customXml" Target="../ink/ink4.xml"/><Relationship Id="rId24" Type="http://schemas.openxmlformats.org/officeDocument/2006/relationships/image" Target="../media/image10.png"/><Relationship Id="rId32" Type="http://schemas.openxmlformats.org/officeDocument/2006/relationships/image" Target="../media/image14.png"/><Relationship Id="rId37" Type="http://schemas.openxmlformats.org/officeDocument/2006/relationships/customXml" Target="../ink/ink17.xml"/><Relationship Id="rId40" Type="http://schemas.openxmlformats.org/officeDocument/2006/relationships/image" Target="../media/image18.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2.png"/><Relationship Id="rId36" Type="http://schemas.openxmlformats.org/officeDocument/2006/relationships/image" Target="../media/image16.png"/><Relationship Id="rId10" Type="http://schemas.openxmlformats.org/officeDocument/2006/relationships/image" Target="../media/image310.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20.png"/><Relationship Id="rId9" Type="http://schemas.openxmlformats.org/officeDocument/2006/relationships/customXml" Target="../ink/ink3.xml"/><Relationship Id="rId14" Type="http://schemas.openxmlformats.org/officeDocument/2006/relationships/image" Target="../media/image510.png"/><Relationship Id="rId22" Type="http://schemas.openxmlformats.org/officeDocument/2006/relationships/image" Target="../media/image910.png"/><Relationship Id="rId27" Type="http://schemas.openxmlformats.org/officeDocument/2006/relationships/customXml" Target="../ink/ink12.xml"/><Relationship Id="rId30" Type="http://schemas.openxmlformats.org/officeDocument/2006/relationships/image" Target="../media/image13.png"/><Relationship Id="rId35" Type="http://schemas.openxmlformats.org/officeDocument/2006/relationships/customXml" Target="../ink/ink16.xml"/><Relationship Id="rId43" Type="http://schemas.openxmlformats.org/officeDocument/2006/relationships/customXml" Target="../ink/ink20.xml"/><Relationship Id="rId8" Type="http://schemas.openxmlformats.org/officeDocument/2006/relationships/image" Target="../media/image29.png"/><Relationship Id="rId3" Type="http://schemas.openxmlformats.org/officeDocument/2006/relationships/customXml" Target="../ink/ink1.xml"/><Relationship Id="rId12" Type="http://schemas.openxmlformats.org/officeDocument/2006/relationships/image" Target="../media/image410.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25.xml"/><Relationship Id="rId18" Type="http://schemas.openxmlformats.org/officeDocument/2006/relationships/image" Target="../media/image27.png"/><Relationship Id="rId3" Type="http://schemas.openxmlformats.org/officeDocument/2006/relationships/customXml" Target="../ink/ink21.xml"/><Relationship Id="rId7" Type="http://schemas.openxmlformats.org/officeDocument/2006/relationships/customXml" Target="../ink/ink22.xml"/><Relationship Id="rId12" Type="http://schemas.openxmlformats.org/officeDocument/2006/relationships/image" Target="../media/image24.png"/><Relationship Id="rId17" Type="http://schemas.openxmlformats.org/officeDocument/2006/relationships/customXml" Target="../ink/ink27.xml"/><Relationship Id="rId2" Type="http://schemas.openxmlformats.org/officeDocument/2006/relationships/notesSlide" Target="../notesSlides/notesSlide9.xml"/><Relationship Id="rId16"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customXml" Target="../ink/ink24.xml"/><Relationship Id="rId15" Type="http://schemas.openxmlformats.org/officeDocument/2006/relationships/customXml" Target="../ink/ink26.xml"/><Relationship Id="rId10" Type="http://schemas.openxmlformats.org/officeDocument/2006/relationships/image" Target="../media/image23.png"/><Relationship Id="rId9" Type="http://schemas.openxmlformats.org/officeDocument/2006/relationships/customXml" Target="../ink/ink23.xml"/><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B2F3025-839D-879C-DCE0-548BB74384A5}"/>
              </a:ext>
            </a:extLst>
          </p:cNvPr>
          <p:cNvSpPr>
            <a:spLocks noGrp="1"/>
          </p:cNvSpPr>
          <p:nvPr>
            <p:ph type="ctrTitle"/>
          </p:nvPr>
        </p:nvSpPr>
        <p:spPr>
          <a:xfrm>
            <a:off x="1314824" y="735106"/>
            <a:ext cx="10053763" cy="2928470"/>
          </a:xfrm>
        </p:spPr>
        <p:txBody>
          <a:bodyPr anchor="b">
            <a:normAutofit/>
          </a:bodyPr>
          <a:lstStyle/>
          <a:p>
            <a:pPr algn="l"/>
            <a:r>
              <a:rPr lang="en-US" sz="4800" dirty="0">
                <a:solidFill>
                  <a:srgbClr val="FFFFFF"/>
                </a:solidFill>
              </a:rPr>
              <a:t>State in your reactive system</a:t>
            </a:r>
            <a:endParaRPr lang="en-IN" sz="4800" dirty="0">
              <a:solidFill>
                <a:srgbClr val="FFFFFF"/>
              </a:solidFill>
            </a:endParaRPr>
          </a:p>
        </p:txBody>
      </p:sp>
    </p:spTree>
    <p:extLst>
      <p:ext uri="{BB962C8B-B14F-4D97-AF65-F5344CB8AC3E}">
        <p14:creationId xmlns:p14="http://schemas.microsoft.com/office/powerpoint/2010/main" val="2104365964"/>
      </p:ext>
    </p:extLst>
  </p:cSld>
  <p:clrMapOvr>
    <a:masterClrMapping/>
  </p:clrMapOvr>
  <mc:AlternateContent xmlns:mc="http://schemas.openxmlformats.org/markup-compatibility/2006" xmlns:p14="http://schemas.microsoft.com/office/powerpoint/2010/main">
    <mc:Choice Requires="p14">
      <p:transition spd="slow" p14:dur="2000" advTm="95785"/>
    </mc:Choice>
    <mc:Fallback xmlns="">
      <p:transition spd="slow" advTm="95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024210-F784-624E-D278-96F51CDFFD2B}"/>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dirty="0">
                <a:solidFill>
                  <a:srgbClr val="FFFFFF"/>
                </a:solidFill>
                <a:latin typeface="+mj-lt"/>
                <a:ea typeface="+mj-ea"/>
                <a:cs typeface="+mj-cs"/>
              </a:rPr>
              <a:t>Interface spaghetti</a:t>
            </a:r>
          </a:p>
        </p:txBody>
      </p:sp>
      <p:graphicFrame>
        <p:nvGraphicFramePr>
          <p:cNvPr id="5" name="Content Placeholder 2">
            <a:extLst>
              <a:ext uri="{FF2B5EF4-FFF2-40B4-BE49-F238E27FC236}">
                <a16:creationId xmlns:a16="http://schemas.microsoft.com/office/drawing/2014/main" id="{BEB749B6-FD7E-0965-D1BB-EF82E3E4B6A9}"/>
              </a:ext>
            </a:extLst>
          </p:cNvPr>
          <p:cNvGraphicFramePr>
            <a:graphicFrameLocks noGrp="1"/>
          </p:cNvGraphicFramePr>
          <p:nvPr>
            <p:ph sz="half" idx="1"/>
            <p:extLst>
              <p:ext uri="{D42A27DB-BD31-4B8C-83A1-F6EECF244321}">
                <p14:modId xmlns:p14="http://schemas.microsoft.com/office/powerpoint/2010/main" val="64622536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1543599"/>
      </p:ext>
    </p:extLst>
  </p:cSld>
  <p:clrMapOvr>
    <a:masterClrMapping/>
  </p:clrMapOvr>
  <mc:AlternateContent xmlns:mc="http://schemas.openxmlformats.org/markup-compatibility/2006" xmlns:p14="http://schemas.microsoft.com/office/powerpoint/2010/main">
    <mc:Choice Requires="p14">
      <p:transition spd="slow" p14:dur="2000" advTm="174086"/>
    </mc:Choice>
    <mc:Fallback xmlns="">
      <p:transition spd="slow" advTm="174086"/>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003D-CDAC-2CE7-C594-E5A516EF2A5C}"/>
              </a:ext>
            </a:extLst>
          </p:cNvPr>
          <p:cNvSpPr>
            <a:spLocks noGrp="1"/>
          </p:cNvSpPr>
          <p:nvPr>
            <p:ph type="title"/>
          </p:nvPr>
        </p:nvSpPr>
        <p:spPr/>
        <p:txBody>
          <a:bodyPr/>
          <a:lstStyle/>
          <a:p>
            <a:r>
              <a:rPr lang="en-US" dirty="0"/>
              <a:t>Saga Pattern</a:t>
            </a:r>
            <a:endParaRPr lang="en-IN" dirty="0"/>
          </a:p>
        </p:txBody>
      </p:sp>
      <p:graphicFrame>
        <p:nvGraphicFramePr>
          <p:cNvPr id="6" name="Content Placeholder 2">
            <a:extLst>
              <a:ext uri="{FF2B5EF4-FFF2-40B4-BE49-F238E27FC236}">
                <a16:creationId xmlns:a16="http://schemas.microsoft.com/office/drawing/2014/main" id="{5909FED6-FADE-23D4-37A3-79E51EE2DD09}"/>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3">
            <a:extLst>
              <a:ext uri="{FF2B5EF4-FFF2-40B4-BE49-F238E27FC236}">
                <a16:creationId xmlns:a16="http://schemas.microsoft.com/office/drawing/2014/main" id="{F5B80A39-FFAA-6E12-3CA3-322BA9AD7A05}"/>
              </a:ext>
            </a:extLst>
          </p:cNvPr>
          <p:cNvSpPr>
            <a:spLocks noGrp="1"/>
          </p:cNvSpPr>
          <p:nvPr>
            <p:ph sz="half" idx="2"/>
          </p:nvPr>
        </p:nvSpPr>
        <p:spPr/>
        <p:txBody>
          <a:bodyPr/>
          <a:lstStyle/>
          <a:p>
            <a:r>
              <a:rPr lang="en-US" dirty="0"/>
              <a:t>Implementing saga pattern with reactive coding is just not possible</a:t>
            </a:r>
          </a:p>
          <a:p>
            <a:r>
              <a:rPr lang="en-US" dirty="0"/>
              <a:t>We need to think about messaging in a distributed system</a:t>
            </a:r>
          </a:p>
          <a:p>
            <a:r>
              <a:rPr lang="en-US" dirty="0"/>
              <a:t>Common way to do it by introducing a message broker</a:t>
            </a:r>
          </a:p>
          <a:p>
            <a:r>
              <a:rPr lang="en-US" dirty="0">
                <a:solidFill>
                  <a:srgbClr val="FF0000"/>
                </a:solidFill>
              </a:rPr>
              <a:t>Loose coupling with messages</a:t>
            </a:r>
            <a:endParaRPr lang="en-IN" dirty="0">
              <a:solidFill>
                <a:srgbClr val="FF0000"/>
              </a:solidFill>
            </a:endParaRPr>
          </a:p>
        </p:txBody>
      </p:sp>
    </p:spTree>
    <p:extLst>
      <p:ext uri="{BB962C8B-B14F-4D97-AF65-F5344CB8AC3E}">
        <p14:creationId xmlns:p14="http://schemas.microsoft.com/office/powerpoint/2010/main" val="4179457316"/>
      </p:ext>
    </p:extLst>
  </p:cSld>
  <p:clrMapOvr>
    <a:masterClrMapping/>
  </p:clrMapOvr>
  <mc:AlternateContent xmlns:mc="http://schemas.openxmlformats.org/markup-compatibility/2006" xmlns:p14="http://schemas.microsoft.com/office/powerpoint/2010/main">
    <mc:Choice Requires="p14">
      <p:transition spd="slow" p14:dur="2000" advTm="130193"/>
    </mc:Choice>
    <mc:Fallback xmlns="">
      <p:transition spd="slow" advTm="13019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E2FE29-1120-4FE4-9FDA-311CBA66F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D926EC-6F88-4D89-9AED-1C4C1AC00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125" y="2"/>
            <a:ext cx="4688632" cy="68579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20">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226" y="926649"/>
            <a:ext cx="4415290" cy="5066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22">
            <a:extLst>
              <a:ext uri="{FF2B5EF4-FFF2-40B4-BE49-F238E27FC236}">
                <a16:creationId xmlns:a16="http://schemas.microsoft.com/office/drawing/2014/main" id="{13BE3671-0C43-4D05-A267-3400AD091C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3679" y="3758184"/>
            <a:ext cx="2139190" cy="2373963"/>
            <a:chOff x="723679" y="3758184"/>
            <a:chExt cx="2139190" cy="2373963"/>
          </a:xfrm>
        </p:grpSpPr>
        <p:sp>
          <p:nvSpPr>
            <p:cNvPr id="80" name="Rectangle 66">
              <a:extLst>
                <a:ext uri="{FF2B5EF4-FFF2-40B4-BE49-F238E27FC236}">
                  <a16:creationId xmlns:a16="http://schemas.microsoft.com/office/drawing/2014/main" id="{4284BA9C-01AC-48B3-8010-804869A07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6051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3E232F3A-24DA-47FC-A6E7-8347EA07AE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4630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2B7D041A-D364-4BF2-9F8A-0294D09182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3209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CB5A6AE-FC55-4655-AE45-5E9A3F328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88940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500BEBAD-632B-4E00-AD16-C6A03CD11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7472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9BEDA70-8722-46C0-A1EB-8CDFEE592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17111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2">
              <a:extLst>
                <a:ext uri="{FF2B5EF4-FFF2-40B4-BE49-F238E27FC236}">
                  <a16:creationId xmlns:a16="http://schemas.microsoft.com/office/drawing/2014/main" id="{3979BE25-E2B2-4CF8-85A1-65AD3E0CF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1749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2C9FF4D0-2F5C-4E54-AC5A-58A6169BA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0284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B94E4ABC-1B44-4E4D-9065-F67D887D7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75948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2">
              <a:extLst>
                <a:ext uri="{FF2B5EF4-FFF2-40B4-BE49-F238E27FC236}">
                  <a16:creationId xmlns:a16="http://schemas.microsoft.com/office/drawing/2014/main" id="{FDDFF3EB-39A2-4D3F-AD9F-0CF4409EA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38962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DB732EBE-ED01-4374-8D0C-8AF6E5A5B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404333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2">
              <a:extLst>
                <a:ext uri="{FF2B5EF4-FFF2-40B4-BE49-F238E27FC236}">
                  <a16:creationId xmlns:a16="http://schemas.microsoft.com/office/drawing/2014/main" id="{D22DDEF5-6AF3-4D7C-BC62-4409D396B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32691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C376CD22-707A-45BF-B1E0-3F62124A5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4743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77D3C970-47FF-4506-B61A-DCAA63289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7653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59">
              <a:extLst>
                <a:ext uri="{FF2B5EF4-FFF2-40B4-BE49-F238E27FC236}">
                  <a16:creationId xmlns:a16="http://schemas.microsoft.com/office/drawing/2014/main" id="{3D0163D1-030C-49AE-83F7-8B6F17D3F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6188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68397BEB-F2C5-49D6-8F17-BC81796AC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9104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8C1B7012-AA7A-4E78-965E-ABD7EC3370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453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ADA7F354-F3A6-49A0-AF9C-EC69C2A31F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803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82531391-74CB-4FBD-97B7-D73D91C44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6152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3CD46824-FF3A-460F-8F13-1B2A420A1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501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15EE979E-5456-4D5F-83BF-158EB8B24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944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B5123B19-3717-4BC1-B7CE-C6727099C0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52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59">
              <a:extLst>
                <a:ext uri="{FF2B5EF4-FFF2-40B4-BE49-F238E27FC236}">
                  <a16:creationId xmlns:a16="http://schemas.microsoft.com/office/drawing/2014/main" id="{25F3BA9E-DEA1-4368-A4BE-FB9C9C350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42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2">
              <a:extLst>
                <a:ext uri="{FF2B5EF4-FFF2-40B4-BE49-F238E27FC236}">
                  <a16:creationId xmlns:a16="http://schemas.microsoft.com/office/drawing/2014/main" id="{0EFD15C2-3CE6-43C9-AA85-2000C0A6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591735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
              <a:extLst>
                <a:ext uri="{FF2B5EF4-FFF2-40B4-BE49-F238E27FC236}">
                  <a16:creationId xmlns:a16="http://schemas.microsoft.com/office/drawing/2014/main" id="{A7D19408-5ACA-46A3-8FC7-0A2B511B2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393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59">
              <a:extLst>
                <a:ext uri="{FF2B5EF4-FFF2-40B4-BE49-F238E27FC236}">
                  <a16:creationId xmlns:a16="http://schemas.microsoft.com/office/drawing/2014/main" id="{C39A546E-F35B-4AF5-9F7E-F7CC78DD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743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64">
              <a:extLst>
                <a:ext uri="{FF2B5EF4-FFF2-40B4-BE49-F238E27FC236}">
                  <a16:creationId xmlns:a16="http://schemas.microsoft.com/office/drawing/2014/main" id="{4C051F4E-E13F-4468-BCAB-379380355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02339"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6">
              <a:extLst>
                <a:ext uri="{FF2B5EF4-FFF2-40B4-BE49-F238E27FC236}">
                  <a16:creationId xmlns:a16="http://schemas.microsoft.com/office/drawing/2014/main" id="{99A94C11-96BF-4E23-9B0F-CCCF0E690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5833"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
              <a:extLst>
                <a:ext uri="{FF2B5EF4-FFF2-40B4-BE49-F238E27FC236}">
                  <a16:creationId xmlns:a16="http://schemas.microsoft.com/office/drawing/2014/main" id="{2C253E13-7D4F-4651-B26F-C9A398426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78745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9">
              <a:extLst>
                <a:ext uri="{FF2B5EF4-FFF2-40B4-BE49-F238E27FC236}">
                  <a16:creationId xmlns:a16="http://schemas.microsoft.com/office/drawing/2014/main" id="{6C607944-C3DA-49D0-B76C-ECF13B2E8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61095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62">
              <a:extLst>
                <a:ext uri="{FF2B5EF4-FFF2-40B4-BE49-F238E27FC236}">
                  <a16:creationId xmlns:a16="http://schemas.microsoft.com/office/drawing/2014/main" id="{A044E8D2-BE36-4B3B-BF61-A4ED4D637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434445"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64">
              <a:extLst>
                <a:ext uri="{FF2B5EF4-FFF2-40B4-BE49-F238E27FC236}">
                  <a16:creationId xmlns:a16="http://schemas.microsoft.com/office/drawing/2014/main" id="{08C4C63A-4388-4C37-9D9C-5C1F9925C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57940"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66">
              <a:extLst>
                <a:ext uri="{FF2B5EF4-FFF2-40B4-BE49-F238E27FC236}">
                  <a16:creationId xmlns:a16="http://schemas.microsoft.com/office/drawing/2014/main" id="{14866A3A-FA92-4434-98E9-418FEC9B1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08143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64">
              <a:extLst>
                <a:ext uri="{FF2B5EF4-FFF2-40B4-BE49-F238E27FC236}">
                  <a16:creationId xmlns:a16="http://schemas.microsoft.com/office/drawing/2014/main" id="{AF97CA9B-731E-47BF-B724-E6CD2C915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12585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66">
              <a:extLst>
                <a:ext uri="{FF2B5EF4-FFF2-40B4-BE49-F238E27FC236}">
                  <a16:creationId xmlns:a16="http://schemas.microsoft.com/office/drawing/2014/main" id="{B9B7DB1A-1165-4D7C-95DC-D710F20E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949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9">
              <a:extLst>
                <a:ext uri="{FF2B5EF4-FFF2-40B4-BE49-F238E27FC236}">
                  <a16:creationId xmlns:a16="http://schemas.microsoft.com/office/drawing/2014/main" id="{737B22B9-9D11-4F36-9B12-FB41FBA4E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0671"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62">
              <a:extLst>
                <a:ext uri="{FF2B5EF4-FFF2-40B4-BE49-F238E27FC236}">
                  <a16:creationId xmlns:a16="http://schemas.microsoft.com/office/drawing/2014/main" id="{FBCEABA9-0D42-4E75-BBFB-8374262E8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722376"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2">
              <a:extLst>
                <a:ext uri="{FF2B5EF4-FFF2-40B4-BE49-F238E27FC236}">
                  <a16:creationId xmlns:a16="http://schemas.microsoft.com/office/drawing/2014/main" id="{66428691-A429-4D5E-AE96-E43B6F0E2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460352"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59">
              <a:extLst>
                <a:ext uri="{FF2B5EF4-FFF2-40B4-BE49-F238E27FC236}">
                  <a16:creationId xmlns:a16="http://schemas.microsoft.com/office/drawing/2014/main" id="{5BCC330F-9915-4B86-97E9-BA49CBFEC0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3847"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4">
              <a:extLst>
                <a:ext uri="{FF2B5EF4-FFF2-40B4-BE49-F238E27FC236}">
                  <a16:creationId xmlns:a16="http://schemas.microsoft.com/office/drawing/2014/main" id="{9A1A7FCA-8137-4FF0-9940-FB481BFD2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798754"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6">
              <a:extLst>
                <a:ext uri="{FF2B5EF4-FFF2-40B4-BE49-F238E27FC236}">
                  <a16:creationId xmlns:a16="http://schemas.microsoft.com/office/drawing/2014/main" id="{3A9167A0-5576-4F2F-B5FE-431186597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622248" y="607161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2673EA-55E9-C1ED-364F-11C48940C1EF}"/>
              </a:ext>
            </a:extLst>
          </p:cNvPr>
          <p:cNvSpPr>
            <a:spLocks noGrp="1"/>
          </p:cNvSpPr>
          <p:nvPr>
            <p:ph type="title"/>
          </p:nvPr>
        </p:nvSpPr>
        <p:spPr>
          <a:xfrm>
            <a:off x="1141965" y="1321743"/>
            <a:ext cx="3787482" cy="4277890"/>
          </a:xfrm>
        </p:spPr>
        <p:txBody>
          <a:bodyPr vert="horz" lIns="91440" tIns="45720" rIns="91440" bIns="45720" rtlCol="0" anchor="ctr">
            <a:normAutofit/>
          </a:bodyPr>
          <a:lstStyle/>
          <a:p>
            <a:r>
              <a:rPr lang="en-US" sz="4800" kern="1200" dirty="0">
                <a:solidFill>
                  <a:srgbClr val="FFFFFF"/>
                </a:solidFill>
                <a:latin typeface="+mj-lt"/>
                <a:ea typeface="+mj-ea"/>
                <a:cs typeface="+mj-cs"/>
              </a:rPr>
              <a:t>Saga Pattern</a:t>
            </a:r>
          </a:p>
        </p:txBody>
      </p:sp>
      <p:grpSp>
        <p:nvGrpSpPr>
          <p:cNvPr id="66" name="Group 65">
            <a:extLst>
              <a:ext uri="{FF2B5EF4-FFF2-40B4-BE49-F238E27FC236}">
                <a16:creationId xmlns:a16="http://schemas.microsoft.com/office/drawing/2014/main" id="{283F107F-9294-4679-B247-91D8556A6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67" name="Rectangle 64">
              <a:extLst>
                <a:ext uri="{FF2B5EF4-FFF2-40B4-BE49-F238E27FC236}">
                  <a16:creationId xmlns:a16="http://schemas.microsoft.com/office/drawing/2014/main" id="{20F93971-D547-4C36-A076-D57249994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6">
              <a:extLst>
                <a:ext uri="{FF2B5EF4-FFF2-40B4-BE49-F238E27FC236}">
                  <a16:creationId xmlns:a16="http://schemas.microsoft.com/office/drawing/2014/main" id="{012A36A9-DFAE-4F57-9711-172E65EDA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4">
              <a:extLst>
                <a:ext uri="{FF2B5EF4-FFF2-40B4-BE49-F238E27FC236}">
                  <a16:creationId xmlns:a16="http://schemas.microsoft.com/office/drawing/2014/main" id="{8B6B96C8-D832-4071-A5D2-1F11CBF9F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6">
              <a:extLst>
                <a:ext uri="{FF2B5EF4-FFF2-40B4-BE49-F238E27FC236}">
                  <a16:creationId xmlns:a16="http://schemas.microsoft.com/office/drawing/2014/main" id="{0FF1DEB5-31F1-464D-BDB3-EFE620642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64">
              <a:extLst>
                <a:ext uri="{FF2B5EF4-FFF2-40B4-BE49-F238E27FC236}">
                  <a16:creationId xmlns:a16="http://schemas.microsoft.com/office/drawing/2014/main" id="{96B80410-DC2C-4DFC-B52E-CC5E6788B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66">
              <a:extLst>
                <a:ext uri="{FF2B5EF4-FFF2-40B4-BE49-F238E27FC236}">
                  <a16:creationId xmlns:a16="http://schemas.microsoft.com/office/drawing/2014/main" id="{9CE51CA3-95B8-44B4-B784-CE35A844D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4">
              <a:extLst>
                <a:ext uri="{FF2B5EF4-FFF2-40B4-BE49-F238E27FC236}">
                  <a16:creationId xmlns:a16="http://schemas.microsoft.com/office/drawing/2014/main" id="{FA1EB8B0-6221-4A35-A5F2-46E9A78CB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6">
              <a:extLst>
                <a:ext uri="{FF2B5EF4-FFF2-40B4-BE49-F238E27FC236}">
                  <a16:creationId xmlns:a16="http://schemas.microsoft.com/office/drawing/2014/main" id="{FDA530E1-5E88-4861-8642-F5B6A715B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4">
              <a:extLst>
                <a:ext uri="{FF2B5EF4-FFF2-40B4-BE49-F238E27FC236}">
                  <a16:creationId xmlns:a16="http://schemas.microsoft.com/office/drawing/2014/main" id="{854D2927-5C3A-424C-B30D-6048719C8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6">
              <a:extLst>
                <a:ext uri="{FF2B5EF4-FFF2-40B4-BE49-F238E27FC236}">
                  <a16:creationId xmlns:a16="http://schemas.microsoft.com/office/drawing/2014/main" id="{9B9A782D-CE07-499E-81BB-3F6D2E7EF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4">
              <a:extLst>
                <a:ext uri="{FF2B5EF4-FFF2-40B4-BE49-F238E27FC236}">
                  <a16:creationId xmlns:a16="http://schemas.microsoft.com/office/drawing/2014/main" id="{BDEBE12E-1915-4596-A0A7-9C61CAF82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6">
              <a:extLst>
                <a:ext uri="{FF2B5EF4-FFF2-40B4-BE49-F238E27FC236}">
                  <a16:creationId xmlns:a16="http://schemas.microsoft.com/office/drawing/2014/main" id="{4FBDEF84-1447-47C6-998D-A35B78E0C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38619E8-EDB5-4619-5641-3AFAC1E40960}"/>
              </a:ext>
            </a:extLst>
          </p:cNvPr>
          <p:cNvSpPr>
            <a:spLocks noGrp="1"/>
          </p:cNvSpPr>
          <p:nvPr>
            <p:ph sz="half" idx="1"/>
          </p:nvPr>
        </p:nvSpPr>
        <p:spPr>
          <a:xfrm>
            <a:off x="5912693" y="1188719"/>
            <a:ext cx="5561320" cy="4804465"/>
          </a:xfrm>
        </p:spPr>
        <p:txBody>
          <a:bodyPr vert="horz" lIns="91440" tIns="45720" rIns="91440" bIns="45720" rtlCol="0" anchor="ctr">
            <a:normAutofit/>
          </a:bodyPr>
          <a:lstStyle/>
          <a:p>
            <a:r>
              <a:rPr lang="en-US" sz="2000" b="0" i="0" dirty="0"/>
              <a:t>Implement each business transaction that spans multiple services is a saga. A saga is a </a:t>
            </a:r>
            <a:r>
              <a:rPr lang="en-US" sz="2000" b="1" i="0" dirty="0"/>
              <a:t>sequence of local transactions</a:t>
            </a:r>
            <a:r>
              <a:rPr lang="en-US" sz="2000" b="0" i="0" dirty="0"/>
              <a:t>.</a:t>
            </a:r>
          </a:p>
          <a:p>
            <a:r>
              <a:rPr lang="en-US" sz="2000" b="0" i="0" dirty="0"/>
              <a:t>Each </a:t>
            </a:r>
            <a:r>
              <a:rPr lang="en-US" sz="2000" b="1" i="0" dirty="0"/>
              <a:t>local transaction updates the database </a:t>
            </a:r>
            <a:r>
              <a:rPr lang="en-US" sz="2000" b="0" i="0" dirty="0"/>
              <a:t>and </a:t>
            </a:r>
            <a:r>
              <a:rPr lang="en-US" sz="2000" b="1" i="0" dirty="0"/>
              <a:t>publishes a message or event </a:t>
            </a:r>
            <a:r>
              <a:rPr lang="en-US" sz="2000" b="0" i="0" dirty="0"/>
              <a:t>to trigger the next local transaction in the saga.</a:t>
            </a:r>
            <a:endParaRPr lang="en-US" sz="2000" dirty="0"/>
          </a:p>
          <a:p>
            <a:r>
              <a:rPr lang="en-US" sz="2000" b="0" i="0" dirty="0"/>
              <a:t>If a local transaction fails because it violates a business rule, then the saga executes a </a:t>
            </a:r>
            <a:r>
              <a:rPr lang="en-US" sz="2000" b="1" i="0" dirty="0"/>
              <a:t>series of compensating transactions that undo the changes that were made by the preceding local transactions.</a:t>
            </a:r>
          </a:p>
          <a:p>
            <a:r>
              <a:rPr lang="en-US" sz="2000" dirty="0"/>
              <a:t>Implementing saga pattern with reactive coding is just not possible</a:t>
            </a:r>
          </a:p>
          <a:p>
            <a:endParaRPr lang="en-US" sz="2000" dirty="0"/>
          </a:p>
        </p:txBody>
      </p:sp>
    </p:spTree>
    <p:extLst>
      <p:ext uri="{BB962C8B-B14F-4D97-AF65-F5344CB8AC3E}">
        <p14:creationId xmlns:p14="http://schemas.microsoft.com/office/powerpoint/2010/main" val="1258540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155B903-909E-FABE-1A15-C8C76D9114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4022" y="643467"/>
            <a:ext cx="932395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598469-29D2-BD4C-EEF7-250C42D7DB7E}"/>
              </a:ext>
            </a:extLst>
          </p:cNvPr>
          <p:cNvSpPr txBox="1"/>
          <p:nvPr/>
        </p:nvSpPr>
        <p:spPr>
          <a:xfrm>
            <a:off x="137160" y="6526530"/>
            <a:ext cx="4983480" cy="369332"/>
          </a:xfrm>
          <a:prstGeom prst="rect">
            <a:avLst/>
          </a:prstGeom>
          <a:noFill/>
        </p:spPr>
        <p:txBody>
          <a:bodyPr wrap="square" rtlCol="0">
            <a:spAutoFit/>
          </a:bodyPr>
          <a:lstStyle/>
          <a:p>
            <a:r>
              <a:rPr lang="en-US" dirty="0"/>
              <a:t>Image source: https://microservices.io/</a:t>
            </a:r>
            <a:endParaRPr lang="en-IN" dirty="0"/>
          </a:p>
        </p:txBody>
      </p:sp>
    </p:spTree>
    <p:extLst>
      <p:ext uri="{BB962C8B-B14F-4D97-AF65-F5344CB8AC3E}">
        <p14:creationId xmlns:p14="http://schemas.microsoft.com/office/powerpoint/2010/main" val="862412457"/>
      </p:ext>
    </p:extLst>
  </p:cSld>
  <p:clrMapOvr>
    <a:masterClrMapping/>
  </p:clrMapOvr>
  <mc:AlternateContent xmlns:mc="http://schemas.openxmlformats.org/markup-compatibility/2006" xmlns:p14="http://schemas.microsoft.com/office/powerpoint/2010/main">
    <mc:Choice Requires="p14">
      <p:transition spd="slow" p14:dur="2000" advTm="89805"/>
    </mc:Choice>
    <mc:Fallback xmlns="">
      <p:transition spd="slow" advTm="8980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A71B-EC4C-5BDB-CD15-347499282308}"/>
              </a:ext>
            </a:extLst>
          </p:cNvPr>
          <p:cNvSpPr>
            <a:spLocks noGrp="1"/>
          </p:cNvSpPr>
          <p:nvPr>
            <p:ph type="title"/>
          </p:nvPr>
        </p:nvSpPr>
        <p:spPr/>
        <p:txBody>
          <a:bodyPr/>
          <a:lstStyle/>
          <a:p>
            <a:r>
              <a:rPr lang="en-US" dirty="0"/>
              <a:t>Message Driven</a:t>
            </a:r>
            <a:endParaRPr lang="en-IN" dirty="0"/>
          </a:p>
        </p:txBody>
      </p:sp>
      <p:sp>
        <p:nvSpPr>
          <p:cNvPr id="5" name="Rectangle: Rounded Corners 4">
            <a:extLst>
              <a:ext uri="{FF2B5EF4-FFF2-40B4-BE49-F238E27FC236}">
                <a16:creationId xmlns:a16="http://schemas.microsoft.com/office/drawing/2014/main" id="{955714C9-0BAD-F88C-3E9F-55407A8D90DA}"/>
              </a:ext>
            </a:extLst>
          </p:cNvPr>
          <p:cNvSpPr/>
          <p:nvPr/>
        </p:nvSpPr>
        <p:spPr>
          <a:xfrm>
            <a:off x="1745672" y="1664175"/>
            <a:ext cx="2310740" cy="839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Desk Service</a:t>
            </a:r>
            <a:endParaRPr lang="en-IN" sz="2800" dirty="0">
              <a:effectLst/>
            </a:endParaRPr>
          </a:p>
        </p:txBody>
      </p:sp>
      <p:sp>
        <p:nvSpPr>
          <p:cNvPr id="6" name="Rectangle: Rounded Corners 5">
            <a:extLst>
              <a:ext uri="{FF2B5EF4-FFF2-40B4-BE49-F238E27FC236}">
                <a16:creationId xmlns:a16="http://schemas.microsoft.com/office/drawing/2014/main" id="{54F0F9F8-A61D-444A-E269-B2EBF54D8DB3}"/>
              </a:ext>
            </a:extLst>
          </p:cNvPr>
          <p:cNvSpPr/>
          <p:nvPr/>
        </p:nvSpPr>
        <p:spPr>
          <a:xfrm>
            <a:off x="1888176" y="5275057"/>
            <a:ext cx="2025731" cy="839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Warehouse service</a:t>
            </a:r>
            <a:endParaRPr lang="en-IN" sz="2800" dirty="0">
              <a:effectLst/>
            </a:endParaRPr>
          </a:p>
        </p:txBody>
      </p:sp>
      <p:sp>
        <p:nvSpPr>
          <p:cNvPr id="7" name="Rectangle 6">
            <a:extLst>
              <a:ext uri="{FF2B5EF4-FFF2-40B4-BE49-F238E27FC236}">
                <a16:creationId xmlns:a16="http://schemas.microsoft.com/office/drawing/2014/main" id="{810AC351-B6A9-2ED3-CD09-54C2B2E94884}"/>
              </a:ext>
            </a:extLst>
          </p:cNvPr>
          <p:cNvSpPr/>
          <p:nvPr/>
        </p:nvSpPr>
        <p:spPr>
          <a:xfrm>
            <a:off x="838200" y="3752603"/>
            <a:ext cx="4945083" cy="5747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Message Broker</a:t>
            </a:r>
            <a:endParaRPr lang="en-IN" dirty="0"/>
          </a:p>
        </p:txBody>
      </p:sp>
      <p:pic>
        <p:nvPicPr>
          <p:cNvPr id="25" name="Content Placeholder 24" descr="Envelope">
            <a:extLst>
              <a:ext uri="{FF2B5EF4-FFF2-40B4-BE49-F238E27FC236}">
                <a16:creationId xmlns:a16="http://schemas.microsoft.com/office/drawing/2014/main" id="{058A6191-3C28-165E-7578-D59E365F2677}"/>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8948" y="3613012"/>
            <a:ext cx="469765" cy="469765"/>
          </a:xfrm>
        </p:spPr>
      </p:pic>
      <p:pic>
        <p:nvPicPr>
          <p:cNvPr id="26" name="Content Placeholder 24" descr="Envelope">
            <a:extLst>
              <a:ext uri="{FF2B5EF4-FFF2-40B4-BE49-F238E27FC236}">
                <a16:creationId xmlns:a16="http://schemas.microsoft.com/office/drawing/2014/main" id="{3019F9C9-7169-3A04-E2AB-2587032669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0092" y="4039971"/>
            <a:ext cx="469765" cy="469765"/>
          </a:xfrm>
          <a:prstGeom prst="rect">
            <a:avLst/>
          </a:prstGeom>
        </p:spPr>
      </p:pic>
      <p:sp>
        <p:nvSpPr>
          <p:cNvPr id="27" name="TextBox 26">
            <a:extLst>
              <a:ext uri="{FF2B5EF4-FFF2-40B4-BE49-F238E27FC236}">
                <a16:creationId xmlns:a16="http://schemas.microsoft.com/office/drawing/2014/main" id="{0BEA0D6D-4FDD-2802-E0EF-8084D5870363}"/>
              </a:ext>
            </a:extLst>
          </p:cNvPr>
          <p:cNvSpPr txBox="1"/>
          <p:nvPr/>
        </p:nvSpPr>
        <p:spPr>
          <a:xfrm>
            <a:off x="829499" y="4082777"/>
            <a:ext cx="1626782" cy="646331"/>
          </a:xfrm>
          <a:prstGeom prst="rect">
            <a:avLst/>
          </a:prstGeom>
          <a:noFill/>
        </p:spPr>
        <p:txBody>
          <a:bodyPr wrap="square" rtlCol="0">
            <a:spAutoFit/>
          </a:bodyPr>
          <a:lstStyle/>
          <a:p>
            <a:r>
              <a:rPr lang="en-US" dirty="0"/>
              <a:t>Place Shipping Order</a:t>
            </a:r>
            <a:endParaRPr lang="en-IN" dirty="0"/>
          </a:p>
        </p:txBody>
      </p:sp>
      <p:sp>
        <p:nvSpPr>
          <p:cNvPr id="28" name="TextBox 27">
            <a:extLst>
              <a:ext uri="{FF2B5EF4-FFF2-40B4-BE49-F238E27FC236}">
                <a16:creationId xmlns:a16="http://schemas.microsoft.com/office/drawing/2014/main" id="{F6076AD5-8C3D-F862-856E-E4A0A038D236}"/>
              </a:ext>
            </a:extLst>
          </p:cNvPr>
          <p:cNvSpPr txBox="1"/>
          <p:nvPr/>
        </p:nvSpPr>
        <p:spPr>
          <a:xfrm>
            <a:off x="4341788" y="3561286"/>
            <a:ext cx="1626782" cy="646331"/>
          </a:xfrm>
          <a:prstGeom prst="rect">
            <a:avLst/>
          </a:prstGeom>
          <a:noFill/>
        </p:spPr>
        <p:txBody>
          <a:bodyPr wrap="square" rtlCol="0">
            <a:spAutoFit/>
          </a:bodyPr>
          <a:lstStyle/>
          <a:p>
            <a:r>
              <a:rPr lang="en-US" dirty="0"/>
              <a:t>Shipping Order Confirmed</a:t>
            </a:r>
            <a:endParaRPr lang="en-IN" dirty="0"/>
          </a:p>
        </p:txBody>
      </p:sp>
      <p:grpSp>
        <p:nvGrpSpPr>
          <p:cNvPr id="47" name="Group 46">
            <a:extLst>
              <a:ext uri="{FF2B5EF4-FFF2-40B4-BE49-F238E27FC236}">
                <a16:creationId xmlns:a16="http://schemas.microsoft.com/office/drawing/2014/main" id="{D3F44954-A5EB-7D14-90DF-AEBA59FB84F5}"/>
              </a:ext>
            </a:extLst>
          </p:cNvPr>
          <p:cNvGrpSpPr/>
          <p:nvPr/>
        </p:nvGrpSpPr>
        <p:grpSpPr>
          <a:xfrm>
            <a:off x="4475009" y="2785211"/>
            <a:ext cx="1201320" cy="226440"/>
            <a:chOff x="4475009" y="2785211"/>
            <a:chExt cx="1201320" cy="22644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996EAB72-9E24-A250-B9AF-0194D7600605}"/>
                    </a:ext>
                  </a:extLst>
                </p14:cNvPr>
                <p14:cNvContentPartPr/>
                <p14:nvPr/>
              </p14:nvContentPartPr>
              <p14:xfrm>
                <a:off x="4475009" y="2888171"/>
                <a:ext cx="141120" cy="123480"/>
              </p14:xfrm>
            </p:contentPart>
          </mc:Choice>
          <mc:Fallback xmlns="">
            <p:pic>
              <p:nvPicPr>
                <p:cNvPr id="40" name="Ink 39">
                  <a:extLst>
                    <a:ext uri="{FF2B5EF4-FFF2-40B4-BE49-F238E27FC236}">
                      <a16:creationId xmlns:a16="http://schemas.microsoft.com/office/drawing/2014/main" id="{996EAB72-9E24-A250-B9AF-0194D7600605}"/>
                    </a:ext>
                  </a:extLst>
                </p:cNvPr>
                <p:cNvPicPr/>
                <p:nvPr/>
              </p:nvPicPr>
              <p:blipFill>
                <a:blip r:embed="rId8"/>
                <a:stretch>
                  <a:fillRect/>
                </a:stretch>
              </p:blipFill>
              <p:spPr>
                <a:xfrm>
                  <a:off x="4466009" y="2879171"/>
                  <a:ext cx="158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6C03D119-091A-0397-0BFD-89C9D27C4004}"/>
                    </a:ext>
                  </a:extLst>
                </p14:cNvPr>
                <p14:cNvContentPartPr/>
                <p14:nvPr/>
              </p14:nvContentPartPr>
              <p14:xfrm>
                <a:off x="4657529" y="2923451"/>
                <a:ext cx="106200" cy="86760"/>
              </p14:xfrm>
            </p:contentPart>
          </mc:Choice>
          <mc:Fallback xmlns="">
            <p:pic>
              <p:nvPicPr>
                <p:cNvPr id="41" name="Ink 40">
                  <a:extLst>
                    <a:ext uri="{FF2B5EF4-FFF2-40B4-BE49-F238E27FC236}">
                      <a16:creationId xmlns:a16="http://schemas.microsoft.com/office/drawing/2014/main" id="{6C03D119-091A-0397-0BFD-89C9D27C4004}"/>
                    </a:ext>
                  </a:extLst>
                </p:cNvPr>
                <p:cNvPicPr/>
                <p:nvPr/>
              </p:nvPicPr>
              <p:blipFill>
                <a:blip r:embed="rId10"/>
                <a:stretch>
                  <a:fillRect/>
                </a:stretch>
              </p:blipFill>
              <p:spPr>
                <a:xfrm>
                  <a:off x="4648529" y="2914811"/>
                  <a:ext cx="1238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BF21546C-1F88-1E0F-2D25-9FDBBEFDDCD5}"/>
                    </a:ext>
                  </a:extLst>
                </p14:cNvPr>
                <p14:cNvContentPartPr/>
                <p14:nvPr/>
              </p14:nvContentPartPr>
              <p14:xfrm>
                <a:off x="4795049" y="2893931"/>
                <a:ext cx="118440" cy="82440"/>
              </p14:xfrm>
            </p:contentPart>
          </mc:Choice>
          <mc:Fallback xmlns="">
            <p:pic>
              <p:nvPicPr>
                <p:cNvPr id="42" name="Ink 41">
                  <a:extLst>
                    <a:ext uri="{FF2B5EF4-FFF2-40B4-BE49-F238E27FC236}">
                      <a16:creationId xmlns:a16="http://schemas.microsoft.com/office/drawing/2014/main" id="{BF21546C-1F88-1E0F-2D25-9FDBBEFDDCD5}"/>
                    </a:ext>
                  </a:extLst>
                </p:cNvPr>
                <p:cNvPicPr/>
                <p:nvPr/>
              </p:nvPicPr>
              <p:blipFill>
                <a:blip r:embed="rId12"/>
                <a:stretch>
                  <a:fillRect/>
                </a:stretch>
              </p:blipFill>
              <p:spPr>
                <a:xfrm>
                  <a:off x="4786409" y="2885291"/>
                  <a:ext cx="1360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75DA420F-AB74-B928-D8A2-D68791CA180D}"/>
                    </a:ext>
                  </a:extLst>
                </p14:cNvPr>
                <p14:cNvContentPartPr/>
                <p14:nvPr/>
              </p14:nvContentPartPr>
              <p14:xfrm>
                <a:off x="4998089" y="2838491"/>
                <a:ext cx="122760" cy="126720"/>
              </p14:xfrm>
            </p:contentPart>
          </mc:Choice>
          <mc:Fallback xmlns="">
            <p:pic>
              <p:nvPicPr>
                <p:cNvPr id="43" name="Ink 42">
                  <a:extLst>
                    <a:ext uri="{FF2B5EF4-FFF2-40B4-BE49-F238E27FC236}">
                      <a16:creationId xmlns:a16="http://schemas.microsoft.com/office/drawing/2014/main" id="{75DA420F-AB74-B928-D8A2-D68791CA180D}"/>
                    </a:ext>
                  </a:extLst>
                </p:cNvPr>
                <p:cNvPicPr/>
                <p:nvPr/>
              </p:nvPicPr>
              <p:blipFill>
                <a:blip r:embed="rId14"/>
                <a:stretch>
                  <a:fillRect/>
                </a:stretch>
              </p:blipFill>
              <p:spPr>
                <a:xfrm>
                  <a:off x="4989449" y="2829851"/>
                  <a:ext cx="140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3EC684AA-C289-CC75-729F-DB1966ED83D8}"/>
                    </a:ext>
                  </a:extLst>
                </p14:cNvPr>
                <p14:cNvContentPartPr/>
                <p14:nvPr/>
              </p14:nvContentPartPr>
              <p14:xfrm>
                <a:off x="5157929" y="2852531"/>
                <a:ext cx="110520" cy="84600"/>
              </p14:xfrm>
            </p:contentPart>
          </mc:Choice>
          <mc:Fallback xmlns="">
            <p:pic>
              <p:nvPicPr>
                <p:cNvPr id="44" name="Ink 43">
                  <a:extLst>
                    <a:ext uri="{FF2B5EF4-FFF2-40B4-BE49-F238E27FC236}">
                      <a16:creationId xmlns:a16="http://schemas.microsoft.com/office/drawing/2014/main" id="{3EC684AA-C289-CC75-729F-DB1966ED83D8}"/>
                    </a:ext>
                  </a:extLst>
                </p:cNvPr>
                <p:cNvPicPr/>
                <p:nvPr/>
              </p:nvPicPr>
              <p:blipFill>
                <a:blip r:embed="rId16"/>
                <a:stretch>
                  <a:fillRect/>
                </a:stretch>
              </p:blipFill>
              <p:spPr>
                <a:xfrm>
                  <a:off x="5148929" y="2843531"/>
                  <a:ext cx="128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47A93BAE-4C12-0AB6-5052-CF631DACE8E8}"/>
                    </a:ext>
                  </a:extLst>
                </p14:cNvPr>
                <p14:cNvContentPartPr/>
                <p14:nvPr/>
              </p14:nvContentPartPr>
              <p14:xfrm>
                <a:off x="5315969" y="2809331"/>
                <a:ext cx="173160" cy="95760"/>
              </p14:xfrm>
            </p:contentPart>
          </mc:Choice>
          <mc:Fallback xmlns="">
            <p:pic>
              <p:nvPicPr>
                <p:cNvPr id="45" name="Ink 44">
                  <a:extLst>
                    <a:ext uri="{FF2B5EF4-FFF2-40B4-BE49-F238E27FC236}">
                      <a16:creationId xmlns:a16="http://schemas.microsoft.com/office/drawing/2014/main" id="{47A93BAE-4C12-0AB6-5052-CF631DACE8E8}"/>
                    </a:ext>
                  </a:extLst>
                </p:cNvPr>
                <p:cNvPicPr/>
                <p:nvPr/>
              </p:nvPicPr>
              <p:blipFill>
                <a:blip r:embed="rId18"/>
                <a:stretch>
                  <a:fillRect/>
                </a:stretch>
              </p:blipFill>
              <p:spPr>
                <a:xfrm>
                  <a:off x="5306969" y="2800691"/>
                  <a:ext cx="1908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0F52F6F6-2715-6945-B53B-61FFA73B3FED}"/>
                    </a:ext>
                  </a:extLst>
                </p14:cNvPr>
                <p14:cNvContentPartPr/>
                <p14:nvPr/>
              </p14:nvContentPartPr>
              <p14:xfrm>
                <a:off x="5551409" y="2785211"/>
                <a:ext cx="124920" cy="105840"/>
              </p14:xfrm>
            </p:contentPart>
          </mc:Choice>
          <mc:Fallback xmlns="">
            <p:pic>
              <p:nvPicPr>
                <p:cNvPr id="46" name="Ink 45">
                  <a:extLst>
                    <a:ext uri="{FF2B5EF4-FFF2-40B4-BE49-F238E27FC236}">
                      <a16:creationId xmlns:a16="http://schemas.microsoft.com/office/drawing/2014/main" id="{0F52F6F6-2715-6945-B53B-61FFA73B3FED}"/>
                    </a:ext>
                  </a:extLst>
                </p:cNvPr>
                <p:cNvPicPr/>
                <p:nvPr/>
              </p:nvPicPr>
              <p:blipFill>
                <a:blip r:embed="rId20"/>
                <a:stretch>
                  <a:fillRect/>
                </a:stretch>
              </p:blipFill>
              <p:spPr>
                <a:xfrm>
                  <a:off x="5542409" y="2776211"/>
                  <a:ext cx="142560" cy="12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65" name="Ink 64">
                <a:extLst>
                  <a:ext uri="{FF2B5EF4-FFF2-40B4-BE49-F238E27FC236}">
                    <a16:creationId xmlns:a16="http://schemas.microsoft.com/office/drawing/2014/main" id="{54FF6221-F7C4-C5A3-9B3D-6E0E34800DC3}"/>
                  </a:ext>
                </a:extLst>
              </p14:cNvPr>
              <p14:cNvContentPartPr/>
              <p14:nvPr/>
            </p14:nvContentPartPr>
            <p14:xfrm>
              <a:off x="1770689" y="2562371"/>
              <a:ext cx="664200" cy="247320"/>
            </p14:xfrm>
          </p:contentPart>
        </mc:Choice>
        <mc:Fallback xmlns="">
          <p:pic>
            <p:nvPicPr>
              <p:cNvPr id="65" name="Ink 64">
                <a:extLst>
                  <a:ext uri="{FF2B5EF4-FFF2-40B4-BE49-F238E27FC236}">
                    <a16:creationId xmlns:a16="http://schemas.microsoft.com/office/drawing/2014/main" id="{54FF6221-F7C4-C5A3-9B3D-6E0E34800DC3}"/>
                  </a:ext>
                </a:extLst>
              </p:cNvPr>
              <p:cNvPicPr/>
              <p:nvPr/>
            </p:nvPicPr>
            <p:blipFill>
              <a:blip r:embed="rId22"/>
              <a:stretch>
                <a:fillRect/>
              </a:stretch>
            </p:blipFill>
            <p:spPr>
              <a:xfrm>
                <a:off x="1762049" y="2553731"/>
                <a:ext cx="681840" cy="264960"/>
              </a:xfrm>
              <a:prstGeom prst="rect">
                <a:avLst/>
              </a:prstGeom>
            </p:spPr>
          </p:pic>
        </mc:Fallback>
      </mc:AlternateContent>
      <p:grpSp>
        <p:nvGrpSpPr>
          <p:cNvPr id="67" name="Group 66">
            <a:extLst>
              <a:ext uri="{FF2B5EF4-FFF2-40B4-BE49-F238E27FC236}">
                <a16:creationId xmlns:a16="http://schemas.microsoft.com/office/drawing/2014/main" id="{0386128F-9773-EFE8-6A9F-AF7EB37DB8F9}"/>
              </a:ext>
            </a:extLst>
          </p:cNvPr>
          <p:cNvGrpSpPr/>
          <p:nvPr/>
        </p:nvGrpSpPr>
        <p:grpSpPr>
          <a:xfrm>
            <a:off x="1322489" y="2941811"/>
            <a:ext cx="932400" cy="675000"/>
            <a:chOff x="1322489" y="2941811"/>
            <a:chExt cx="932400" cy="675000"/>
          </a:xfrm>
        </p:grpSpPr>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026024AF-8B36-154C-1D06-89FCB1A6B72A}"/>
                    </a:ext>
                  </a:extLst>
                </p14:cNvPr>
                <p14:cNvContentPartPr/>
                <p14:nvPr/>
              </p14:nvContentPartPr>
              <p14:xfrm>
                <a:off x="1327889" y="3104531"/>
                <a:ext cx="11520" cy="194400"/>
              </p14:xfrm>
            </p:contentPart>
          </mc:Choice>
          <mc:Fallback xmlns="">
            <p:pic>
              <p:nvPicPr>
                <p:cNvPr id="29" name="Ink 28">
                  <a:extLst>
                    <a:ext uri="{FF2B5EF4-FFF2-40B4-BE49-F238E27FC236}">
                      <a16:creationId xmlns:a16="http://schemas.microsoft.com/office/drawing/2014/main" id="{026024AF-8B36-154C-1D06-89FCB1A6B72A}"/>
                    </a:ext>
                  </a:extLst>
                </p:cNvPr>
                <p:cNvPicPr/>
                <p:nvPr/>
              </p:nvPicPr>
              <p:blipFill>
                <a:blip r:embed="rId24"/>
                <a:stretch>
                  <a:fillRect/>
                </a:stretch>
              </p:blipFill>
              <p:spPr>
                <a:xfrm>
                  <a:off x="1319249" y="3095531"/>
                  <a:ext cx="29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Ink 29">
                  <a:extLst>
                    <a:ext uri="{FF2B5EF4-FFF2-40B4-BE49-F238E27FC236}">
                      <a16:creationId xmlns:a16="http://schemas.microsoft.com/office/drawing/2014/main" id="{D92D7D28-88AF-D6EE-D9E3-427654278E31}"/>
                    </a:ext>
                  </a:extLst>
                </p14:cNvPr>
                <p14:cNvContentPartPr/>
                <p14:nvPr/>
              </p14:nvContentPartPr>
              <p14:xfrm>
                <a:off x="1328249" y="3082931"/>
                <a:ext cx="97920" cy="96480"/>
              </p14:xfrm>
            </p:contentPart>
          </mc:Choice>
          <mc:Fallback xmlns="">
            <p:pic>
              <p:nvPicPr>
                <p:cNvPr id="30" name="Ink 29">
                  <a:extLst>
                    <a:ext uri="{FF2B5EF4-FFF2-40B4-BE49-F238E27FC236}">
                      <a16:creationId xmlns:a16="http://schemas.microsoft.com/office/drawing/2014/main" id="{D92D7D28-88AF-D6EE-D9E3-427654278E31}"/>
                    </a:ext>
                  </a:extLst>
                </p:cNvPr>
                <p:cNvPicPr/>
                <p:nvPr/>
              </p:nvPicPr>
              <p:blipFill>
                <a:blip r:embed="rId26"/>
                <a:stretch>
                  <a:fillRect/>
                </a:stretch>
              </p:blipFill>
              <p:spPr>
                <a:xfrm>
                  <a:off x="1319249" y="3073931"/>
                  <a:ext cx="115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Ink 31">
                  <a:extLst>
                    <a:ext uri="{FF2B5EF4-FFF2-40B4-BE49-F238E27FC236}">
                      <a16:creationId xmlns:a16="http://schemas.microsoft.com/office/drawing/2014/main" id="{4705F586-4C40-4943-D6CD-F0461CBE09D2}"/>
                    </a:ext>
                  </a:extLst>
                </p14:cNvPr>
                <p14:cNvContentPartPr/>
                <p14:nvPr/>
              </p14:nvContentPartPr>
              <p14:xfrm>
                <a:off x="1478009" y="3102011"/>
                <a:ext cx="104760" cy="97200"/>
              </p14:xfrm>
            </p:contentPart>
          </mc:Choice>
          <mc:Fallback xmlns="">
            <p:pic>
              <p:nvPicPr>
                <p:cNvPr id="32" name="Ink 31">
                  <a:extLst>
                    <a:ext uri="{FF2B5EF4-FFF2-40B4-BE49-F238E27FC236}">
                      <a16:creationId xmlns:a16="http://schemas.microsoft.com/office/drawing/2014/main" id="{4705F586-4C40-4943-D6CD-F0461CBE09D2}"/>
                    </a:ext>
                  </a:extLst>
                </p:cNvPr>
                <p:cNvPicPr/>
                <p:nvPr/>
              </p:nvPicPr>
              <p:blipFill>
                <a:blip r:embed="rId28"/>
                <a:stretch>
                  <a:fillRect/>
                </a:stretch>
              </p:blipFill>
              <p:spPr>
                <a:xfrm>
                  <a:off x="1469009" y="3093371"/>
                  <a:ext cx="1224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Ink 32">
                  <a:extLst>
                    <a:ext uri="{FF2B5EF4-FFF2-40B4-BE49-F238E27FC236}">
                      <a16:creationId xmlns:a16="http://schemas.microsoft.com/office/drawing/2014/main" id="{46A12B3C-9E0C-3DB3-9DCA-473807A339DA}"/>
                    </a:ext>
                  </a:extLst>
                </p14:cNvPr>
                <p14:cNvContentPartPr/>
                <p14:nvPr/>
              </p14:nvContentPartPr>
              <p14:xfrm>
                <a:off x="1647209" y="2997251"/>
                <a:ext cx="93960" cy="203040"/>
              </p14:xfrm>
            </p:contentPart>
          </mc:Choice>
          <mc:Fallback xmlns="">
            <p:pic>
              <p:nvPicPr>
                <p:cNvPr id="33" name="Ink 32">
                  <a:extLst>
                    <a:ext uri="{FF2B5EF4-FFF2-40B4-BE49-F238E27FC236}">
                      <a16:creationId xmlns:a16="http://schemas.microsoft.com/office/drawing/2014/main" id="{46A12B3C-9E0C-3DB3-9DCA-473807A339DA}"/>
                    </a:ext>
                  </a:extLst>
                </p:cNvPr>
                <p:cNvPicPr/>
                <p:nvPr/>
              </p:nvPicPr>
              <p:blipFill>
                <a:blip r:embed="rId30"/>
                <a:stretch>
                  <a:fillRect/>
                </a:stretch>
              </p:blipFill>
              <p:spPr>
                <a:xfrm>
                  <a:off x="1638569" y="2988611"/>
                  <a:ext cx="111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Ink 33">
                  <a:extLst>
                    <a:ext uri="{FF2B5EF4-FFF2-40B4-BE49-F238E27FC236}">
                      <a16:creationId xmlns:a16="http://schemas.microsoft.com/office/drawing/2014/main" id="{33626EE8-C609-4709-FFC9-241C2BF992EB}"/>
                    </a:ext>
                  </a:extLst>
                </p14:cNvPr>
                <p14:cNvContentPartPr/>
                <p14:nvPr/>
              </p14:nvContentPartPr>
              <p14:xfrm>
                <a:off x="1784009" y="2962331"/>
                <a:ext cx="12960" cy="173160"/>
              </p14:xfrm>
            </p:contentPart>
          </mc:Choice>
          <mc:Fallback xmlns="">
            <p:pic>
              <p:nvPicPr>
                <p:cNvPr id="34" name="Ink 33">
                  <a:extLst>
                    <a:ext uri="{FF2B5EF4-FFF2-40B4-BE49-F238E27FC236}">
                      <a16:creationId xmlns:a16="http://schemas.microsoft.com/office/drawing/2014/main" id="{33626EE8-C609-4709-FFC9-241C2BF992EB}"/>
                    </a:ext>
                  </a:extLst>
                </p:cNvPr>
                <p:cNvPicPr/>
                <p:nvPr/>
              </p:nvPicPr>
              <p:blipFill>
                <a:blip r:embed="rId32"/>
                <a:stretch>
                  <a:fillRect/>
                </a:stretch>
              </p:blipFill>
              <p:spPr>
                <a:xfrm>
                  <a:off x="1775369" y="2953691"/>
                  <a:ext cx="30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 name="Ink 34">
                  <a:extLst>
                    <a:ext uri="{FF2B5EF4-FFF2-40B4-BE49-F238E27FC236}">
                      <a16:creationId xmlns:a16="http://schemas.microsoft.com/office/drawing/2014/main" id="{00F21653-BE22-EB27-F871-FD283744CE0F}"/>
                    </a:ext>
                  </a:extLst>
                </p14:cNvPr>
                <p14:cNvContentPartPr/>
                <p14:nvPr/>
              </p14:nvContentPartPr>
              <p14:xfrm>
                <a:off x="1856009" y="3038291"/>
                <a:ext cx="25920" cy="125280"/>
              </p14:xfrm>
            </p:contentPart>
          </mc:Choice>
          <mc:Fallback xmlns="">
            <p:pic>
              <p:nvPicPr>
                <p:cNvPr id="35" name="Ink 34">
                  <a:extLst>
                    <a:ext uri="{FF2B5EF4-FFF2-40B4-BE49-F238E27FC236}">
                      <a16:creationId xmlns:a16="http://schemas.microsoft.com/office/drawing/2014/main" id="{00F21653-BE22-EB27-F871-FD283744CE0F}"/>
                    </a:ext>
                  </a:extLst>
                </p:cNvPr>
                <p:cNvPicPr/>
                <p:nvPr/>
              </p:nvPicPr>
              <p:blipFill>
                <a:blip r:embed="rId34"/>
                <a:stretch>
                  <a:fillRect/>
                </a:stretch>
              </p:blipFill>
              <p:spPr>
                <a:xfrm>
                  <a:off x="1847369" y="3029291"/>
                  <a:ext cx="435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6" name="Ink 35">
                  <a:extLst>
                    <a:ext uri="{FF2B5EF4-FFF2-40B4-BE49-F238E27FC236}">
                      <a16:creationId xmlns:a16="http://schemas.microsoft.com/office/drawing/2014/main" id="{D898A4D0-F759-7069-3E07-D58F9094966A}"/>
                    </a:ext>
                  </a:extLst>
                </p14:cNvPr>
                <p14:cNvContentPartPr/>
                <p14:nvPr/>
              </p14:nvContentPartPr>
              <p14:xfrm>
                <a:off x="1860689" y="2941811"/>
                <a:ext cx="12600" cy="14040"/>
              </p14:xfrm>
            </p:contentPart>
          </mc:Choice>
          <mc:Fallback xmlns="">
            <p:pic>
              <p:nvPicPr>
                <p:cNvPr id="36" name="Ink 35">
                  <a:extLst>
                    <a:ext uri="{FF2B5EF4-FFF2-40B4-BE49-F238E27FC236}">
                      <a16:creationId xmlns:a16="http://schemas.microsoft.com/office/drawing/2014/main" id="{D898A4D0-F759-7069-3E07-D58F9094966A}"/>
                    </a:ext>
                  </a:extLst>
                </p:cNvPr>
                <p:cNvPicPr/>
                <p:nvPr/>
              </p:nvPicPr>
              <p:blipFill>
                <a:blip r:embed="rId36"/>
                <a:stretch>
                  <a:fillRect/>
                </a:stretch>
              </p:blipFill>
              <p:spPr>
                <a:xfrm>
                  <a:off x="1851689" y="2933171"/>
                  <a:ext cx="30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7" name="Ink 36">
                  <a:extLst>
                    <a:ext uri="{FF2B5EF4-FFF2-40B4-BE49-F238E27FC236}">
                      <a16:creationId xmlns:a16="http://schemas.microsoft.com/office/drawing/2014/main" id="{939A7FC5-884C-0785-26CC-3F809B023622}"/>
                    </a:ext>
                  </a:extLst>
                </p14:cNvPr>
                <p14:cNvContentPartPr/>
                <p14:nvPr/>
              </p14:nvContentPartPr>
              <p14:xfrm>
                <a:off x="1916849" y="3002291"/>
                <a:ext cx="125280" cy="156960"/>
              </p14:xfrm>
            </p:contentPart>
          </mc:Choice>
          <mc:Fallback xmlns="">
            <p:pic>
              <p:nvPicPr>
                <p:cNvPr id="37" name="Ink 36">
                  <a:extLst>
                    <a:ext uri="{FF2B5EF4-FFF2-40B4-BE49-F238E27FC236}">
                      <a16:creationId xmlns:a16="http://schemas.microsoft.com/office/drawing/2014/main" id="{939A7FC5-884C-0785-26CC-3F809B023622}"/>
                    </a:ext>
                  </a:extLst>
                </p:cNvPr>
                <p:cNvPicPr/>
                <p:nvPr/>
              </p:nvPicPr>
              <p:blipFill>
                <a:blip r:embed="rId38"/>
                <a:stretch>
                  <a:fillRect/>
                </a:stretch>
              </p:blipFill>
              <p:spPr>
                <a:xfrm>
                  <a:off x="1908209" y="2993651"/>
                  <a:ext cx="142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8" name="Ink 37">
                  <a:extLst>
                    <a:ext uri="{FF2B5EF4-FFF2-40B4-BE49-F238E27FC236}">
                      <a16:creationId xmlns:a16="http://schemas.microsoft.com/office/drawing/2014/main" id="{4B25D67D-5383-B2EC-49A6-465286A8EB17}"/>
                    </a:ext>
                  </a:extLst>
                </p14:cNvPr>
                <p14:cNvContentPartPr/>
                <p14:nvPr/>
              </p14:nvContentPartPr>
              <p14:xfrm>
                <a:off x="2083529" y="2945051"/>
                <a:ext cx="171360" cy="153720"/>
              </p14:xfrm>
            </p:contentPart>
          </mc:Choice>
          <mc:Fallback xmlns="">
            <p:pic>
              <p:nvPicPr>
                <p:cNvPr id="38" name="Ink 37">
                  <a:extLst>
                    <a:ext uri="{FF2B5EF4-FFF2-40B4-BE49-F238E27FC236}">
                      <a16:creationId xmlns:a16="http://schemas.microsoft.com/office/drawing/2014/main" id="{4B25D67D-5383-B2EC-49A6-465286A8EB17}"/>
                    </a:ext>
                  </a:extLst>
                </p:cNvPr>
                <p:cNvPicPr/>
                <p:nvPr/>
              </p:nvPicPr>
              <p:blipFill>
                <a:blip r:embed="rId40"/>
                <a:stretch>
                  <a:fillRect/>
                </a:stretch>
              </p:blipFill>
              <p:spPr>
                <a:xfrm>
                  <a:off x="2074889" y="2936411"/>
                  <a:ext cx="189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 name="Ink 65">
                  <a:extLst>
                    <a:ext uri="{FF2B5EF4-FFF2-40B4-BE49-F238E27FC236}">
                      <a16:creationId xmlns:a16="http://schemas.microsoft.com/office/drawing/2014/main" id="{3C9990E5-0388-2921-93B7-986486E206F3}"/>
                    </a:ext>
                  </a:extLst>
                </p14:cNvPr>
                <p14:cNvContentPartPr/>
                <p14:nvPr/>
              </p14:nvContentPartPr>
              <p14:xfrm>
                <a:off x="1322489" y="3157451"/>
                <a:ext cx="304560" cy="459360"/>
              </p14:xfrm>
            </p:contentPart>
          </mc:Choice>
          <mc:Fallback xmlns="">
            <p:pic>
              <p:nvPicPr>
                <p:cNvPr id="66" name="Ink 65">
                  <a:extLst>
                    <a:ext uri="{FF2B5EF4-FFF2-40B4-BE49-F238E27FC236}">
                      <a16:creationId xmlns:a16="http://schemas.microsoft.com/office/drawing/2014/main" id="{3C9990E5-0388-2921-93B7-986486E206F3}"/>
                    </a:ext>
                  </a:extLst>
                </p:cNvPr>
                <p:cNvPicPr/>
                <p:nvPr/>
              </p:nvPicPr>
              <p:blipFill>
                <a:blip r:embed="rId42"/>
                <a:stretch>
                  <a:fillRect/>
                </a:stretch>
              </p:blipFill>
              <p:spPr>
                <a:xfrm>
                  <a:off x="1313489" y="3148451"/>
                  <a:ext cx="322200" cy="477000"/>
                </a:xfrm>
                <a:prstGeom prst="rect">
                  <a:avLst/>
                </a:prstGeom>
              </p:spPr>
            </p:pic>
          </mc:Fallback>
        </mc:AlternateContent>
      </p:grpSp>
      <p:grpSp>
        <p:nvGrpSpPr>
          <p:cNvPr id="70" name="Group 69">
            <a:extLst>
              <a:ext uri="{FF2B5EF4-FFF2-40B4-BE49-F238E27FC236}">
                <a16:creationId xmlns:a16="http://schemas.microsoft.com/office/drawing/2014/main" id="{BD8BF146-7BD9-337E-3413-D3A59372D010}"/>
              </a:ext>
            </a:extLst>
          </p:cNvPr>
          <p:cNvGrpSpPr/>
          <p:nvPr/>
        </p:nvGrpSpPr>
        <p:grpSpPr>
          <a:xfrm>
            <a:off x="931169" y="4385771"/>
            <a:ext cx="1083240" cy="988560"/>
            <a:chOff x="931169" y="4385771"/>
            <a:chExt cx="1083240" cy="988560"/>
          </a:xfrm>
        </p:grpSpPr>
        <mc:AlternateContent xmlns:mc="http://schemas.openxmlformats.org/markup-compatibility/2006" xmlns:p14="http://schemas.microsoft.com/office/powerpoint/2010/main">
          <mc:Choice Requires="p14">
            <p:contentPart p14:bwMode="auto" r:id="rId43">
              <p14:nvContentPartPr>
                <p14:cNvPr id="48" name="Ink 47">
                  <a:extLst>
                    <a:ext uri="{FF2B5EF4-FFF2-40B4-BE49-F238E27FC236}">
                      <a16:creationId xmlns:a16="http://schemas.microsoft.com/office/drawing/2014/main" id="{F4484809-6541-8302-81BB-2710FF2F24E6}"/>
                    </a:ext>
                  </a:extLst>
                </p14:cNvPr>
                <p14:cNvContentPartPr/>
                <p14:nvPr/>
              </p14:nvContentPartPr>
              <p14:xfrm>
                <a:off x="931169" y="4869251"/>
                <a:ext cx="150480" cy="118440"/>
              </p14:xfrm>
            </p:contentPart>
          </mc:Choice>
          <mc:Fallback xmlns="">
            <p:pic>
              <p:nvPicPr>
                <p:cNvPr id="48" name="Ink 47">
                  <a:extLst>
                    <a:ext uri="{FF2B5EF4-FFF2-40B4-BE49-F238E27FC236}">
                      <a16:creationId xmlns:a16="http://schemas.microsoft.com/office/drawing/2014/main" id="{F4484809-6541-8302-81BB-2710FF2F24E6}"/>
                    </a:ext>
                  </a:extLst>
                </p:cNvPr>
                <p:cNvPicPr/>
                <p:nvPr/>
              </p:nvPicPr>
              <p:blipFill>
                <a:blip r:embed="rId44"/>
                <a:stretch>
                  <a:fillRect/>
                </a:stretch>
              </p:blipFill>
              <p:spPr>
                <a:xfrm>
                  <a:off x="922529" y="4860611"/>
                  <a:ext cx="168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9" name="Ink 48">
                  <a:extLst>
                    <a:ext uri="{FF2B5EF4-FFF2-40B4-BE49-F238E27FC236}">
                      <a16:creationId xmlns:a16="http://schemas.microsoft.com/office/drawing/2014/main" id="{EB38AF96-395C-96CB-043D-4C7D21F6ABF0}"/>
                    </a:ext>
                  </a:extLst>
                </p14:cNvPr>
                <p14:cNvContentPartPr/>
                <p14:nvPr/>
              </p14:nvContentPartPr>
              <p14:xfrm>
                <a:off x="1069049" y="4836851"/>
                <a:ext cx="105120" cy="92520"/>
              </p14:xfrm>
            </p:contentPart>
          </mc:Choice>
          <mc:Fallback xmlns="">
            <p:pic>
              <p:nvPicPr>
                <p:cNvPr id="49" name="Ink 48">
                  <a:extLst>
                    <a:ext uri="{FF2B5EF4-FFF2-40B4-BE49-F238E27FC236}">
                      <a16:creationId xmlns:a16="http://schemas.microsoft.com/office/drawing/2014/main" id="{EB38AF96-395C-96CB-043D-4C7D21F6ABF0}"/>
                    </a:ext>
                  </a:extLst>
                </p:cNvPr>
                <p:cNvPicPr/>
                <p:nvPr/>
              </p:nvPicPr>
              <p:blipFill>
                <a:blip r:embed="rId46"/>
                <a:stretch>
                  <a:fillRect/>
                </a:stretch>
              </p:blipFill>
              <p:spPr>
                <a:xfrm>
                  <a:off x="1060409" y="4828211"/>
                  <a:ext cx="1227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 name="Ink 49">
                  <a:extLst>
                    <a:ext uri="{FF2B5EF4-FFF2-40B4-BE49-F238E27FC236}">
                      <a16:creationId xmlns:a16="http://schemas.microsoft.com/office/drawing/2014/main" id="{3CCDF7CE-4CC5-7B12-6854-AF2573BAB24C}"/>
                    </a:ext>
                  </a:extLst>
                </p14:cNvPr>
                <p14:cNvContentPartPr/>
                <p14:nvPr/>
              </p14:nvContentPartPr>
              <p14:xfrm>
                <a:off x="1201169" y="4794011"/>
                <a:ext cx="128880" cy="64440"/>
              </p14:xfrm>
            </p:contentPart>
          </mc:Choice>
          <mc:Fallback xmlns="">
            <p:pic>
              <p:nvPicPr>
                <p:cNvPr id="50" name="Ink 49">
                  <a:extLst>
                    <a:ext uri="{FF2B5EF4-FFF2-40B4-BE49-F238E27FC236}">
                      <a16:creationId xmlns:a16="http://schemas.microsoft.com/office/drawing/2014/main" id="{3CCDF7CE-4CC5-7B12-6854-AF2573BAB24C}"/>
                    </a:ext>
                  </a:extLst>
                </p:cNvPr>
                <p:cNvPicPr/>
                <p:nvPr/>
              </p:nvPicPr>
              <p:blipFill>
                <a:blip r:embed="rId48"/>
                <a:stretch>
                  <a:fillRect/>
                </a:stretch>
              </p:blipFill>
              <p:spPr>
                <a:xfrm>
                  <a:off x="1192529" y="4785371"/>
                  <a:ext cx="146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1926A6AE-6172-C30B-4611-5B3EE13DF1C4}"/>
                    </a:ext>
                  </a:extLst>
                </p14:cNvPr>
                <p14:cNvContentPartPr/>
                <p14:nvPr/>
              </p14:nvContentPartPr>
              <p14:xfrm>
                <a:off x="1383689" y="4699331"/>
                <a:ext cx="82800" cy="97560"/>
              </p14:xfrm>
            </p:contentPart>
          </mc:Choice>
          <mc:Fallback xmlns="">
            <p:pic>
              <p:nvPicPr>
                <p:cNvPr id="51" name="Ink 50">
                  <a:extLst>
                    <a:ext uri="{FF2B5EF4-FFF2-40B4-BE49-F238E27FC236}">
                      <a16:creationId xmlns:a16="http://schemas.microsoft.com/office/drawing/2014/main" id="{1926A6AE-6172-C30B-4611-5B3EE13DF1C4}"/>
                    </a:ext>
                  </a:extLst>
                </p:cNvPr>
                <p:cNvPicPr/>
                <p:nvPr/>
              </p:nvPicPr>
              <p:blipFill>
                <a:blip r:embed="rId50"/>
                <a:stretch>
                  <a:fillRect/>
                </a:stretch>
              </p:blipFill>
              <p:spPr>
                <a:xfrm>
                  <a:off x="1374689" y="4690691"/>
                  <a:ext cx="1004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CA1A7CD1-C6D4-B7FC-B95B-A313CECDC7BA}"/>
                    </a:ext>
                  </a:extLst>
                </p14:cNvPr>
                <p14:cNvContentPartPr/>
                <p14:nvPr/>
              </p14:nvContentPartPr>
              <p14:xfrm>
                <a:off x="1520129" y="4675211"/>
                <a:ext cx="96480" cy="84960"/>
              </p14:xfrm>
            </p:contentPart>
          </mc:Choice>
          <mc:Fallback xmlns="">
            <p:pic>
              <p:nvPicPr>
                <p:cNvPr id="52" name="Ink 51">
                  <a:extLst>
                    <a:ext uri="{FF2B5EF4-FFF2-40B4-BE49-F238E27FC236}">
                      <a16:creationId xmlns:a16="http://schemas.microsoft.com/office/drawing/2014/main" id="{CA1A7CD1-C6D4-B7FC-B95B-A313CECDC7BA}"/>
                    </a:ext>
                  </a:extLst>
                </p:cNvPr>
                <p:cNvPicPr/>
                <p:nvPr/>
              </p:nvPicPr>
              <p:blipFill>
                <a:blip r:embed="rId52"/>
                <a:stretch>
                  <a:fillRect/>
                </a:stretch>
              </p:blipFill>
              <p:spPr>
                <a:xfrm>
                  <a:off x="1511129" y="4666571"/>
                  <a:ext cx="114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718E1414-3D3D-2E75-B6FE-9BAB9917E44A}"/>
                    </a:ext>
                  </a:extLst>
                </p14:cNvPr>
                <p14:cNvContentPartPr/>
                <p14:nvPr/>
              </p14:nvContentPartPr>
              <p14:xfrm>
                <a:off x="1668809" y="4634891"/>
                <a:ext cx="176400" cy="84600"/>
              </p14:xfrm>
            </p:contentPart>
          </mc:Choice>
          <mc:Fallback xmlns="">
            <p:pic>
              <p:nvPicPr>
                <p:cNvPr id="53" name="Ink 52">
                  <a:extLst>
                    <a:ext uri="{FF2B5EF4-FFF2-40B4-BE49-F238E27FC236}">
                      <a16:creationId xmlns:a16="http://schemas.microsoft.com/office/drawing/2014/main" id="{718E1414-3D3D-2E75-B6FE-9BAB9917E44A}"/>
                    </a:ext>
                  </a:extLst>
                </p:cNvPr>
                <p:cNvPicPr/>
                <p:nvPr/>
              </p:nvPicPr>
              <p:blipFill>
                <a:blip r:embed="rId54"/>
                <a:stretch>
                  <a:fillRect/>
                </a:stretch>
              </p:blipFill>
              <p:spPr>
                <a:xfrm>
                  <a:off x="1660169" y="4625891"/>
                  <a:ext cx="194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4" name="Ink 53">
                  <a:extLst>
                    <a:ext uri="{FF2B5EF4-FFF2-40B4-BE49-F238E27FC236}">
                      <a16:creationId xmlns:a16="http://schemas.microsoft.com/office/drawing/2014/main" id="{662E71F7-34CC-75D4-8C53-A968C5421FBE}"/>
                    </a:ext>
                  </a:extLst>
                </p14:cNvPr>
                <p14:cNvContentPartPr/>
                <p14:nvPr/>
              </p14:nvContentPartPr>
              <p14:xfrm>
                <a:off x="1892369" y="4590251"/>
                <a:ext cx="122040" cy="118440"/>
              </p14:xfrm>
            </p:contentPart>
          </mc:Choice>
          <mc:Fallback xmlns="">
            <p:pic>
              <p:nvPicPr>
                <p:cNvPr id="54" name="Ink 53">
                  <a:extLst>
                    <a:ext uri="{FF2B5EF4-FFF2-40B4-BE49-F238E27FC236}">
                      <a16:creationId xmlns:a16="http://schemas.microsoft.com/office/drawing/2014/main" id="{662E71F7-34CC-75D4-8C53-A968C5421FBE}"/>
                    </a:ext>
                  </a:extLst>
                </p:cNvPr>
                <p:cNvPicPr/>
                <p:nvPr/>
              </p:nvPicPr>
              <p:blipFill>
                <a:blip r:embed="rId56"/>
                <a:stretch>
                  <a:fillRect/>
                </a:stretch>
              </p:blipFill>
              <p:spPr>
                <a:xfrm>
                  <a:off x="1883729" y="4581251"/>
                  <a:ext cx="1396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8" name="Ink 67">
                  <a:extLst>
                    <a:ext uri="{FF2B5EF4-FFF2-40B4-BE49-F238E27FC236}">
                      <a16:creationId xmlns:a16="http://schemas.microsoft.com/office/drawing/2014/main" id="{526D3A81-2012-EAE2-BDC9-7AFA8ECC3CF5}"/>
                    </a:ext>
                  </a:extLst>
                </p14:cNvPr>
                <p14:cNvContentPartPr/>
                <p14:nvPr/>
              </p14:nvContentPartPr>
              <p14:xfrm>
                <a:off x="1486289" y="4385771"/>
                <a:ext cx="46440" cy="182520"/>
              </p14:xfrm>
            </p:contentPart>
          </mc:Choice>
          <mc:Fallback xmlns="">
            <p:pic>
              <p:nvPicPr>
                <p:cNvPr id="68" name="Ink 67">
                  <a:extLst>
                    <a:ext uri="{FF2B5EF4-FFF2-40B4-BE49-F238E27FC236}">
                      <a16:creationId xmlns:a16="http://schemas.microsoft.com/office/drawing/2014/main" id="{526D3A81-2012-EAE2-BDC9-7AFA8ECC3CF5}"/>
                    </a:ext>
                  </a:extLst>
                </p:cNvPr>
                <p:cNvPicPr/>
                <p:nvPr/>
              </p:nvPicPr>
              <p:blipFill>
                <a:blip r:embed="rId58"/>
                <a:stretch>
                  <a:fillRect/>
                </a:stretch>
              </p:blipFill>
              <p:spPr>
                <a:xfrm>
                  <a:off x="1477289" y="4377131"/>
                  <a:ext cx="64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9" name="Ink 68">
                  <a:extLst>
                    <a:ext uri="{FF2B5EF4-FFF2-40B4-BE49-F238E27FC236}">
                      <a16:creationId xmlns:a16="http://schemas.microsoft.com/office/drawing/2014/main" id="{EE055343-E72C-48A6-9778-39B3C0250526}"/>
                    </a:ext>
                  </a:extLst>
                </p14:cNvPr>
                <p14:cNvContentPartPr/>
                <p14:nvPr/>
              </p14:nvContentPartPr>
              <p14:xfrm>
                <a:off x="1505729" y="4770251"/>
                <a:ext cx="388800" cy="604080"/>
              </p14:xfrm>
            </p:contentPart>
          </mc:Choice>
          <mc:Fallback xmlns="">
            <p:pic>
              <p:nvPicPr>
                <p:cNvPr id="69" name="Ink 68">
                  <a:extLst>
                    <a:ext uri="{FF2B5EF4-FFF2-40B4-BE49-F238E27FC236}">
                      <a16:creationId xmlns:a16="http://schemas.microsoft.com/office/drawing/2014/main" id="{EE055343-E72C-48A6-9778-39B3C0250526}"/>
                    </a:ext>
                  </a:extLst>
                </p:cNvPr>
                <p:cNvPicPr/>
                <p:nvPr/>
              </p:nvPicPr>
              <p:blipFill>
                <a:blip r:embed="rId60"/>
                <a:stretch>
                  <a:fillRect/>
                </a:stretch>
              </p:blipFill>
              <p:spPr>
                <a:xfrm>
                  <a:off x="1497089" y="4761251"/>
                  <a:ext cx="406440" cy="62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71" name="Ink 70">
                <a:extLst>
                  <a:ext uri="{FF2B5EF4-FFF2-40B4-BE49-F238E27FC236}">
                    <a16:creationId xmlns:a16="http://schemas.microsoft.com/office/drawing/2014/main" id="{A220CCA4-21AA-3D14-A248-70BBD0FDD3F9}"/>
                  </a:ext>
                </a:extLst>
              </p14:cNvPr>
              <p14:cNvContentPartPr/>
              <p14:nvPr/>
            </p14:nvContentPartPr>
            <p14:xfrm>
              <a:off x="4050569" y="5151491"/>
              <a:ext cx="889920" cy="442800"/>
            </p14:xfrm>
          </p:contentPart>
        </mc:Choice>
        <mc:Fallback xmlns="">
          <p:pic>
            <p:nvPicPr>
              <p:cNvPr id="71" name="Ink 70">
                <a:extLst>
                  <a:ext uri="{FF2B5EF4-FFF2-40B4-BE49-F238E27FC236}">
                    <a16:creationId xmlns:a16="http://schemas.microsoft.com/office/drawing/2014/main" id="{A220CCA4-21AA-3D14-A248-70BBD0FDD3F9}"/>
                  </a:ext>
                </a:extLst>
              </p:cNvPr>
              <p:cNvPicPr/>
              <p:nvPr/>
            </p:nvPicPr>
            <p:blipFill>
              <a:blip r:embed="rId62"/>
              <a:stretch>
                <a:fillRect/>
              </a:stretch>
            </p:blipFill>
            <p:spPr>
              <a:xfrm>
                <a:off x="4041929" y="5142491"/>
                <a:ext cx="907560" cy="460440"/>
              </a:xfrm>
              <a:prstGeom prst="rect">
                <a:avLst/>
              </a:prstGeom>
            </p:spPr>
          </p:pic>
        </mc:Fallback>
      </mc:AlternateContent>
      <p:grpSp>
        <p:nvGrpSpPr>
          <p:cNvPr id="73" name="Group 72">
            <a:extLst>
              <a:ext uri="{FF2B5EF4-FFF2-40B4-BE49-F238E27FC236}">
                <a16:creationId xmlns:a16="http://schemas.microsoft.com/office/drawing/2014/main" id="{2FBFC73D-776D-FC8E-84CB-E8459F2D1463}"/>
              </a:ext>
            </a:extLst>
          </p:cNvPr>
          <p:cNvGrpSpPr/>
          <p:nvPr/>
        </p:nvGrpSpPr>
        <p:grpSpPr>
          <a:xfrm>
            <a:off x="4859129" y="4396571"/>
            <a:ext cx="829800" cy="633960"/>
            <a:chOff x="4859129" y="4396571"/>
            <a:chExt cx="829800" cy="633960"/>
          </a:xfrm>
        </p:grpSpPr>
        <mc:AlternateContent xmlns:mc="http://schemas.openxmlformats.org/markup-compatibility/2006" xmlns:p14="http://schemas.microsoft.com/office/powerpoint/2010/main">
          <mc:Choice Requires="p14">
            <p:contentPart p14:bwMode="auto" r:id="rId63">
              <p14:nvContentPartPr>
                <p14:cNvPr id="56" name="Ink 55">
                  <a:extLst>
                    <a:ext uri="{FF2B5EF4-FFF2-40B4-BE49-F238E27FC236}">
                      <a16:creationId xmlns:a16="http://schemas.microsoft.com/office/drawing/2014/main" id="{BD38C46E-6490-D949-114E-AFCCAA4A7A44}"/>
                    </a:ext>
                  </a:extLst>
                </p14:cNvPr>
                <p14:cNvContentPartPr/>
                <p14:nvPr/>
              </p14:nvContentPartPr>
              <p14:xfrm>
                <a:off x="4859129" y="4876091"/>
                <a:ext cx="21960" cy="154440"/>
              </p14:xfrm>
            </p:contentPart>
          </mc:Choice>
          <mc:Fallback xmlns="">
            <p:pic>
              <p:nvPicPr>
                <p:cNvPr id="56" name="Ink 55">
                  <a:extLst>
                    <a:ext uri="{FF2B5EF4-FFF2-40B4-BE49-F238E27FC236}">
                      <a16:creationId xmlns:a16="http://schemas.microsoft.com/office/drawing/2014/main" id="{BD38C46E-6490-D949-114E-AFCCAA4A7A44}"/>
                    </a:ext>
                  </a:extLst>
                </p:cNvPr>
                <p:cNvPicPr/>
                <p:nvPr/>
              </p:nvPicPr>
              <p:blipFill>
                <a:blip r:embed="rId64"/>
                <a:stretch>
                  <a:fillRect/>
                </a:stretch>
              </p:blipFill>
              <p:spPr>
                <a:xfrm>
                  <a:off x="4850129" y="4867451"/>
                  <a:ext cx="39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7" name="Ink 56">
                  <a:extLst>
                    <a:ext uri="{FF2B5EF4-FFF2-40B4-BE49-F238E27FC236}">
                      <a16:creationId xmlns:a16="http://schemas.microsoft.com/office/drawing/2014/main" id="{3168766F-9287-B094-5561-8DC2B808125D}"/>
                    </a:ext>
                  </a:extLst>
                </p14:cNvPr>
                <p14:cNvContentPartPr/>
                <p14:nvPr/>
              </p14:nvContentPartPr>
              <p14:xfrm>
                <a:off x="4862009" y="4837211"/>
                <a:ext cx="82800" cy="107280"/>
              </p14:xfrm>
            </p:contentPart>
          </mc:Choice>
          <mc:Fallback xmlns="">
            <p:pic>
              <p:nvPicPr>
                <p:cNvPr id="57" name="Ink 56">
                  <a:extLst>
                    <a:ext uri="{FF2B5EF4-FFF2-40B4-BE49-F238E27FC236}">
                      <a16:creationId xmlns:a16="http://schemas.microsoft.com/office/drawing/2014/main" id="{3168766F-9287-B094-5561-8DC2B808125D}"/>
                    </a:ext>
                  </a:extLst>
                </p:cNvPr>
                <p:cNvPicPr/>
                <p:nvPr/>
              </p:nvPicPr>
              <p:blipFill>
                <a:blip r:embed="rId66"/>
                <a:stretch>
                  <a:fillRect/>
                </a:stretch>
              </p:blipFill>
              <p:spPr>
                <a:xfrm>
                  <a:off x="4853369" y="4828571"/>
                  <a:ext cx="1004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8" name="Ink 57">
                  <a:extLst>
                    <a:ext uri="{FF2B5EF4-FFF2-40B4-BE49-F238E27FC236}">
                      <a16:creationId xmlns:a16="http://schemas.microsoft.com/office/drawing/2014/main" id="{7C0ABFA5-AD1E-A368-E890-EC209C2C752B}"/>
                    </a:ext>
                  </a:extLst>
                </p14:cNvPr>
                <p14:cNvContentPartPr/>
                <p14:nvPr/>
              </p14:nvContentPartPr>
              <p14:xfrm>
                <a:off x="4998089" y="4855571"/>
                <a:ext cx="106200" cy="75600"/>
              </p14:xfrm>
            </p:contentPart>
          </mc:Choice>
          <mc:Fallback xmlns="">
            <p:pic>
              <p:nvPicPr>
                <p:cNvPr id="58" name="Ink 57">
                  <a:extLst>
                    <a:ext uri="{FF2B5EF4-FFF2-40B4-BE49-F238E27FC236}">
                      <a16:creationId xmlns:a16="http://schemas.microsoft.com/office/drawing/2014/main" id="{7C0ABFA5-AD1E-A368-E890-EC209C2C752B}"/>
                    </a:ext>
                  </a:extLst>
                </p:cNvPr>
                <p:cNvPicPr/>
                <p:nvPr/>
              </p:nvPicPr>
              <p:blipFill>
                <a:blip r:embed="rId68"/>
                <a:stretch>
                  <a:fillRect/>
                </a:stretch>
              </p:blipFill>
              <p:spPr>
                <a:xfrm>
                  <a:off x="4989089" y="4846571"/>
                  <a:ext cx="1238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9" name="Ink 58">
                  <a:extLst>
                    <a:ext uri="{FF2B5EF4-FFF2-40B4-BE49-F238E27FC236}">
                      <a16:creationId xmlns:a16="http://schemas.microsoft.com/office/drawing/2014/main" id="{36812974-F8BC-6B1E-F3D8-A68785067113}"/>
                    </a:ext>
                  </a:extLst>
                </p14:cNvPr>
                <p14:cNvContentPartPr/>
                <p14:nvPr/>
              </p14:nvContentPartPr>
              <p14:xfrm>
                <a:off x="5151449" y="4773131"/>
                <a:ext cx="109080" cy="149400"/>
              </p14:xfrm>
            </p:contentPart>
          </mc:Choice>
          <mc:Fallback xmlns="">
            <p:pic>
              <p:nvPicPr>
                <p:cNvPr id="59" name="Ink 58">
                  <a:extLst>
                    <a:ext uri="{FF2B5EF4-FFF2-40B4-BE49-F238E27FC236}">
                      <a16:creationId xmlns:a16="http://schemas.microsoft.com/office/drawing/2014/main" id="{36812974-F8BC-6B1E-F3D8-A68785067113}"/>
                    </a:ext>
                  </a:extLst>
                </p:cNvPr>
                <p:cNvPicPr/>
                <p:nvPr/>
              </p:nvPicPr>
              <p:blipFill>
                <a:blip r:embed="rId70"/>
                <a:stretch>
                  <a:fillRect/>
                </a:stretch>
              </p:blipFill>
              <p:spPr>
                <a:xfrm>
                  <a:off x="5142449" y="4764131"/>
                  <a:ext cx="126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0" name="Ink 59">
                  <a:extLst>
                    <a:ext uri="{FF2B5EF4-FFF2-40B4-BE49-F238E27FC236}">
                      <a16:creationId xmlns:a16="http://schemas.microsoft.com/office/drawing/2014/main" id="{FA61A8DC-44B4-CAFE-6129-A212C646DDDF}"/>
                    </a:ext>
                  </a:extLst>
                </p14:cNvPr>
                <p14:cNvContentPartPr/>
                <p14:nvPr/>
              </p14:nvContentPartPr>
              <p14:xfrm>
                <a:off x="5305169" y="4733891"/>
                <a:ext cx="117720" cy="145800"/>
              </p14:xfrm>
            </p:contentPart>
          </mc:Choice>
          <mc:Fallback xmlns="">
            <p:pic>
              <p:nvPicPr>
                <p:cNvPr id="60" name="Ink 59">
                  <a:extLst>
                    <a:ext uri="{FF2B5EF4-FFF2-40B4-BE49-F238E27FC236}">
                      <a16:creationId xmlns:a16="http://schemas.microsoft.com/office/drawing/2014/main" id="{FA61A8DC-44B4-CAFE-6129-A212C646DDDF}"/>
                    </a:ext>
                  </a:extLst>
                </p:cNvPr>
                <p:cNvPicPr/>
                <p:nvPr/>
              </p:nvPicPr>
              <p:blipFill>
                <a:blip r:embed="rId72"/>
                <a:stretch>
                  <a:fillRect/>
                </a:stretch>
              </p:blipFill>
              <p:spPr>
                <a:xfrm>
                  <a:off x="5296169" y="4724891"/>
                  <a:ext cx="1353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1" name="Ink 60">
                  <a:extLst>
                    <a:ext uri="{FF2B5EF4-FFF2-40B4-BE49-F238E27FC236}">
                      <a16:creationId xmlns:a16="http://schemas.microsoft.com/office/drawing/2014/main" id="{34945545-0C68-F808-1DAF-9994CA216739}"/>
                    </a:ext>
                  </a:extLst>
                </p14:cNvPr>
                <p14:cNvContentPartPr/>
                <p14:nvPr/>
              </p14:nvContentPartPr>
              <p14:xfrm>
                <a:off x="5403089" y="4697891"/>
                <a:ext cx="9000" cy="23040"/>
              </p14:xfrm>
            </p:contentPart>
          </mc:Choice>
          <mc:Fallback xmlns="">
            <p:pic>
              <p:nvPicPr>
                <p:cNvPr id="61" name="Ink 60">
                  <a:extLst>
                    <a:ext uri="{FF2B5EF4-FFF2-40B4-BE49-F238E27FC236}">
                      <a16:creationId xmlns:a16="http://schemas.microsoft.com/office/drawing/2014/main" id="{34945545-0C68-F808-1DAF-9994CA216739}"/>
                    </a:ext>
                  </a:extLst>
                </p:cNvPr>
                <p:cNvPicPr/>
                <p:nvPr/>
              </p:nvPicPr>
              <p:blipFill>
                <a:blip r:embed="rId74"/>
                <a:stretch>
                  <a:fillRect/>
                </a:stretch>
              </p:blipFill>
              <p:spPr>
                <a:xfrm>
                  <a:off x="5394089" y="4688891"/>
                  <a:ext cx="266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2" name="Ink 61">
                  <a:extLst>
                    <a:ext uri="{FF2B5EF4-FFF2-40B4-BE49-F238E27FC236}">
                      <a16:creationId xmlns:a16="http://schemas.microsoft.com/office/drawing/2014/main" id="{38871966-0BF6-EC8C-41F4-A5E1F4391431}"/>
                    </a:ext>
                  </a:extLst>
                </p14:cNvPr>
                <p14:cNvContentPartPr/>
                <p14:nvPr/>
              </p14:nvContentPartPr>
              <p14:xfrm>
                <a:off x="5377169" y="4731371"/>
                <a:ext cx="171360" cy="118080"/>
              </p14:xfrm>
            </p:contentPart>
          </mc:Choice>
          <mc:Fallback xmlns="">
            <p:pic>
              <p:nvPicPr>
                <p:cNvPr id="62" name="Ink 61">
                  <a:extLst>
                    <a:ext uri="{FF2B5EF4-FFF2-40B4-BE49-F238E27FC236}">
                      <a16:creationId xmlns:a16="http://schemas.microsoft.com/office/drawing/2014/main" id="{38871966-0BF6-EC8C-41F4-A5E1F4391431}"/>
                    </a:ext>
                  </a:extLst>
                </p:cNvPr>
                <p:cNvPicPr/>
                <p:nvPr/>
              </p:nvPicPr>
              <p:blipFill>
                <a:blip r:embed="rId76"/>
                <a:stretch>
                  <a:fillRect/>
                </a:stretch>
              </p:blipFill>
              <p:spPr>
                <a:xfrm>
                  <a:off x="5368529" y="4722371"/>
                  <a:ext cx="189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3" name="Ink 62">
                  <a:extLst>
                    <a:ext uri="{FF2B5EF4-FFF2-40B4-BE49-F238E27FC236}">
                      <a16:creationId xmlns:a16="http://schemas.microsoft.com/office/drawing/2014/main" id="{29A05F45-CC1D-5F35-93F9-57AE17AF98E0}"/>
                    </a:ext>
                  </a:extLst>
                </p14:cNvPr>
                <p14:cNvContentPartPr/>
                <p14:nvPr/>
              </p14:nvContentPartPr>
              <p14:xfrm>
                <a:off x="5602529" y="4676291"/>
                <a:ext cx="86400" cy="148320"/>
              </p14:xfrm>
            </p:contentPart>
          </mc:Choice>
          <mc:Fallback xmlns="">
            <p:pic>
              <p:nvPicPr>
                <p:cNvPr id="63" name="Ink 62">
                  <a:extLst>
                    <a:ext uri="{FF2B5EF4-FFF2-40B4-BE49-F238E27FC236}">
                      <a16:creationId xmlns:a16="http://schemas.microsoft.com/office/drawing/2014/main" id="{29A05F45-CC1D-5F35-93F9-57AE17AF98E0}"/>
                    </a:ext>
                  </a:extLst>
                </p:cNvPr>
                <p:cNvPicPr/>
                <p:nvPr/>
              </p:nvPicPr>
              <p:blipFill>
                <a:blip r:embed="rId78"/>
                <a:stretch>
                  <a:fillRect/>
                </a:stretch>
              </p:blipFill>
              <p:spPr>
                <a:xfrm>
                  <a:off x="5593889" y="4667651"/>
                  <a:ext cx="104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2" name="Ink 71">
                  <a:extLst>
                    <a:ext uri="{FF2B5EF4-FFF2-40B4-BE49-F238E27FC236}">
                      <a16:creationId xmlns:a16="http://schemas.microsoft.com/office/drawing/2014/main" id="{40F0A7A6-9A7F-DA67-6A96-BB29B387DC3D}"/>
                    </a:ext>
                  </a:extLst>
                </p14:cNvPr>
                <p14:cNvContentPartPr/>
                <p14:nvPr/>
              </p14:nvContentPartPr>
              <p14:xfrm>
                <a:off x="5003849" y="4396571"/>
                <a:ext cx="255240" cy="330840"/>
              </p14:xfrm>
            </p:contentPart>
          </mc:Choice>
          <mc:Fallback xmlns="">
            <p:pic>
              <p:nvPicPr>
                <p:cNvPr id="72" name="Ink 71">
                  <a:extLst>
                    <a:ext uri="{FF2B5EF4-FFF2-40B4-BE49-F238E27FC236}">
                      <a16:creationId xmlns:a16="http://schemas.microsoft.com/office/drawing/2014/main" id="{40F0A7A6-9A7F-DA67-6A96-BB29B387DC3D}"/>
                    </a:ext>
                  </a:extLst>
                </p:cNvPr>
                <p:cNvPicPr/>
                <p:nvPr/>
              </p:nvPicPr>
              <p:blipFill>
                <a:blip r:embed="rId80"/>
                <a:stretch>
                  <a:fillRect/>
                </a:stretch>
              </p:blipFill>
              <p:spPr>
                <a:xfrm>
                  <a:off x="4994849" y="4387571"/>
                  <a:ext cx="272880" cy="34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74" name="Ink 73">
                <a:extLst>
                  <a:ext uri="{FF2B5EF4-FFF2-40B4-BE49-F238E27FC236}">
                    <a16:creationId xmlns:a16="http://schemas.microsoft.com/office/drawing/2014/main" id="{EE75B50E-69A8-242C-CEA7-97DAD646FB83}"/>
                  </a:ext>
                </a:extLst>
              </p14:cNvPr>
              <p14:cNvContentPartPr/>
              <p14:nvPr/>
            </p14:nvContentPartPr>
            <p14:xfrm>
              <a:off x="5092409" y="3093371"/>
              <a:ext cx="138960" cy="489960"/>
            </p14:xfrm>
          </p:contentPart>
        </mc:Choice>
        <mc:Fallback xmlns="">
          <p:pic>
            <p:nvPicPr>
              <p:cNvPr id="74" name="Ink 73">
                <a:extLst>
                  <a:ext uri="{FF2B5EF4-FFF2-40B4-BE49-F238E27FC236}">
                    <a16:creationId xmlns:a16="http://schemas.microsoft.com/office/drawing/2014/main" id="{EE75B50E-69A8-242C-CEA7-97DAD646FB83}"/>
                  </a:ext>
                </a:extLst>
              </p:cNvPr>
              <p:cNvPicPr/>
              <p:nvPr/>
            </p:nvPicPr>
            <p:blipFill>
              <a:blip r:embed="rId82"/>
              <a:stretch>
                <a:fillRect/>
              </a:stretch>
            </p:blipFill>
            <p:spPr>
              <a:xfrm>
                <a:off x="5083409" y="3084371"/>
                <a:ext cx="1566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5" name="Ink 74">
                <a:extLst>
                  <a:ext uri="{FF2B5EF4-FFF2-40B4-BE49-F238E27FC236}">
                    <a16:creationId xmlns:a16="http://schemas.microsoft.com/office/drawing/2014/main" id="{AF14B264-6C73-0F03-0F7D-D57AACDAF902}"/>
                  </a:ext>
                </a:extLst>
              </p14:cNvPr>
              <p14:cNvContentPartPr/>
              <p14:nvPr/>
            </p14:nvContentPartPr>
            <p14:xfrm>
              <a:off x="4117889" y="2316851"/>
              <a:ext cx="720360" cy="426960"/>
            </p14:xfrm>
          </p:contentPart>
        </mc:Choice>
        <mc:Fallback xmlns="">
          <p:pic>
            <p:nvPicPr>
              <p:cNvPr id="75" name="Ink 74">
                <a:extLst>
                  <a:ext uri="{FF2B5EF4-FFF2-40B4-BE49-F238E27FC236}">
                    <a16:creationId xmlns:a16="http://schemas.microsoft.com/office/drawing/2014/main" id="{AF14B264-6C73-0F03-0F7D-D57AACDAF902}"/>
                  </a:ext>
                </a:extLst>
              </p:cNvPr>
              <p:cNvPicPr/>
              <p:nvPr/>
            </p:nvPicPr>
            <p:blipFill>
              <a:blip r:embed="rId84"/>
              <a:stretch>
                <a:fillRect/>
              </a:stretch>
            </p:blipFill>
            <p:spPr>
              <a:xfrm>
                <a:off x="4109249" y="2307851"/>
                <a:ext cx="738000" cy="444600"/>
              </a:xfrm>
              <a:prstGeom prst="rect">
                <a:avLst/>
              </a:prstGeom>
            </p:spPr>
          </p:pic>
        </mc:Fallback>
      </mc:AlternateContent>
      <p:sp>
        <p:nvSpPr>
          <p:cNvPr id="79" name="Content Placeholder 77">
            <a:extLst>
              <a:ext uri="{FF2B5EF4-FFF2-40B4-BE49-F238E27FC236}">
                <a16:creationId xmlns:a16="http://schemas.microsoft.com/office/drawing/2014/main" id="{28496835-1928-2B71-3265-9DD6DCA850C9}"/>
              </a:ext>
            </a:extLst>
          </p:cNvPr>
          <p:cNvSpPr>
            <a:spLocks noGrp="1"/>
          </p:cNvSpPr>
          <p:nvPr>
            <p:ph sz="half" idx="1"/>
          </p:nvPr>
        </p:nvSpPr>
        <p:spPr>
          <a:xfrm>
            <a:off x="6008009" y="1407662"/>
            <a:ext cx="6096412" cy="3966669"/>
          </a:xfrm>
        </p:spPr>
        <p:txBody>
          <a:bodyPr>
            <a:normAutofit fontScale="85000" lnSpcReduction="20000"/>
          </a:bodyPr>
          <a:lstStyle/>
          <a:p>
            <a:pPr marL="0" indent="0">
              <a:buNone/>
            </a:pPr>
            <a:r>
              <a:rPr lang="en-US" dirty="0"/>
              <a:t>fun </a:t>
            </a:r>
            <a:r>
              <a:rPr lang="en-US" dirty="0" err="1">
                <a:solidFill>
                  <a:srgbClr val="00B050"/>
                </a:solidFill>
              </a:rPr>
              <a:t>sendShippingOrder</a:t>
            </a:r>
            <a:r>
              <a:rPr lang="en-US" dirty="0"/>
              <a:t>(</a:t>
            </a:r>
            <a:r>
              <a:rPr lang="en-US" dirty="0" err="1"/>
              <a:t>orderId:String</a:t>
            </a:r>
            <a:r>
              <a:rPr lang="en-US" dirty="0"/>
              <a:t>){</a:t>
            </a:r>
          </a:p>
          <a:p>
            <a:pPr marL="0" indent="0">
              <a:buNone/>
            </a:pPr>
            <a:r>
              <a:rPr lang="en-US" dirty="0" err="1">
                <a:solidFill>
                  <a:schemeClr val="accent2"/>
                </a:solidFill>
              </a:rPr>
              <a:t>kafkaTemplate</a:t>
            </a:r>
            <a:r>
              <a:rPr lang="en-US" dirty="0" err="1">
                <a:solidFill>
                  <a:schemeClr val="bg1">
                    <a:lumMod val="65000"/>
                  </a:schemeClr>
                </a:solidFill>
              </a:rPr>
              <a:t>.</a:t>
            </a:r>
            <a:r>
              <a:rPr lang="en-US" dirty="0" err="1">
                <a:solidFill>
                  <a:schemeClr val="accent1"/>
                </a:solidFill>
              </a:rPr>
              <a:t>send</a:t>
            </a:r>
            <a:r>
              <a:rPr lang="en-US" dirty="0">
                <a:solidFill>
                  <a:schemeClr val="accent1"/>
                </a:solidFill>
              </a:rPr>
              <a:t>(“</a:t>
            </a:r>
            <a:r>
              <a:rPr lang="en-US" dirty="0" err="1">
                <a:solidFill>
                  <a:schemeClr val="accent1"/>
                </a:solidFill>
              </a:rPr>
              <a:t>shippingOrdered</a:t>
            </a:r>
            <a:r>
              <a:rPr lang="en-US" dirty="0">
                <a:solidFill>
                  <a:schemeClr val="accent1"/>
                </a:solidFill>
              </a:rPr>
              <a:t>”, </a:t>
            </a:r>
            <a:r>
              <a:rPr lang="en-US" dirty="0" err="1">
                <a:solidFill>
                  <a:schemeClr val="accent1"/>
                </a:solidFill>
              </a:rPr>
              <a:t>orderId</a:t>
            </a:r>
            <a:r>
              <a:rPr lang="en-US" dirty="0">
                <a:solidFill>
                  <a:schemeClr val="accent1"/>
                </a:solidFill>
              </a:rPr>
              <a:t>)</a:t>
            </a:r>
          </a:p>
          <a:p>
            <a:pPr marL="0" indent="0">
              <a:buNone/>
            </a:pPr>
            <a:r>
              <a:rPr lang="en-US" dirty="0"/>
              <a:t>}</a:t>
            </a:r>
          </a:p>
          <a:p>
            <a:pPr marL="0" indent="0">
              <a:buNone/>
            </a:pPr>
            <a:endParaRPr lang="en-US" dirty="0"/>
          </a:p>
          <a:p>
            <a:pPr marL="0" indent="0">
              <a:buNone/>
            </a:pPr>
            <a:r>
              <a:rPr lang="en-US" dirty="0"/>
              <a:t>@kafkaListener(topics=“shippingOrdered”)</a:t>
            </a:r>
          </a:p>
          <a:p>
            <a:pPr marL="0" indent="0">
              <a:buNone/>
            </a:pPr>
            <a:r>
              <a:rPr lang="en-US" dirty="0"/>
              <a:t>fun </a:t>
            </a:r>
            <a:r>
              <a:rPr lang="en-US" dirty="0" err="1">
                <a:solidFill>
                  <a:srgbClr val="00B050"/>
                </a:solidFill>
              </a:rPr>
              <a:t>prepareShippings</a:t>
            </a:r>
            <a:r>
              <a:rPr lang="en-US" dirty="0"/>
              <a:t>(</a:t>
            </a:r>
            <a:r>
              <a:rPr lang="en-US" dirty="0" err="1"/>
              <a:t>orderId:String</a:t>
            </a:r>
            <a:r>
              <a:rPr lang="en-US" dirty="0"/>
              <a:t>) {</a:t>
            </a:r>
          </a:p>
          <a:p>
            <a:pPr marL="0" indent="0">
              <a:buNone/>
            </a:pPr>
            <a:r>
              <a:rPr lang="en-US" dirty="0" err="1">
                <a:solidFill>
                  <a:schemeClr val="bg1">
                    <a:lumMod val="65000"/>
                  </a:schemeClr>
                </a:solidFill>
              </a:rPr>
              <a:t>Println</a:t>
            </a:r>
            <a:r>
              <a:rPr lang="en-US" dirty="0">
                <a:solidFill>
                  <a:schemeClr val="bg1">
                    <a:lumMod val="65000"/>
                  </a:schemeClr>
                </a:solidFill>
              </a:rPr>
              <a:t>(“Your </a:t>
            </a:r>
            <a:r>
              <a:rPr lang="en-US" dirty="0" err="1">
                <a:solidFill>
                  <a:schemeClr val="bg1">
                    <a:lumMod val="65000"/>
                  </a:schemeClr>
                </a:solidFill>
              </a:rPr>
              <a:t>shippings</a:t>
            </a:r>
            <a:r>
              <a:rPr lang="en-US" dirty="0">
                <a:solidFill>
                  <a:schemeClr val="bg1">
                    <a:lumMod val="65000"/>
                  </a:schemeClr>
                </a:solidFill>
              </a:rPr>
              <a:t> is ready”)</a:t>
            </a:r>
          </a:p>
          <a:p>
            <a:pPr marL="0" indent="0">
              <a:buNone/>
            </a:pPr>
            <a:r>
              <a:rPr lang="en-US" dirty="0" err="1">
                <a:solidFill>
                  <a:schemeClr val="accent2"/>
                </a:solidFill>
              </a:rPr>
              <a:t>shippingConfirmProducer</a:t>
            </a:r>
            <a:r>
              <a:rPr lang="en-US" dirty="0" err="1">
                <a:solidFill>
                  <a:schemeClr val="bg1">
                    <a:lumMod val="65000"/>
                  </a:schemeClr>
                </a:solidFill>
              </a:rPr>
              <a:t>.</a:t>
            </a:r>
            <a:r>
              <a:rPr lang="en-US" dirty="0" err="1">
                <a:solidFill>
                  <a:schemeClr val="accent1"/>
                </a:solidFill>
              </a:rPr>
              <a:t>sendConfirmation</a:t>
            </a:r>
            <a:r>
              <a:rPr lang="en-US" dirty="0">
                <a:solidFill>
                  <a:schemeClr val="accent1"/>
                </a:solidFill>
              </a:rPr>
              <a:t>(</a:t>
            </a:r>
            <a:r>
              <a:rPr lang="en-US" dirty="0" err="1">
                <a:solidFill>
                  <a:schemeClr val="accent1"/>
                </a:solidFill>
              </a:rPr>
              <a:t>orderId</a:t>
            </a:r>
            <a:r>
              <a:rPr lang="en-US" dirty="0">
                <a:solidFill>
                  <a:schemeClr val="accent1"/>
                </a:solidFill>
              </a:rPr>
              <a:t>)</a:t>
            </a:r>
          </a:p>
          <a:p>
            <a:pPr marL="0" indent="0">
              <a:buNone/>
            </a:pPr>
            <a:r>
              <a:rPr lang="en-US" dirty="0"/>
              <a:t>}</a:t>
            </a:r>
          </a:p>
          <a:p>
            <a:pPr marL="0" indent="0">
              <a:buNone/>
            </a:pPr>
            <a:endParaRPr lang="en-IN" dirty="0"/>
          </a:p>
        </p:txBody>
      </p:sp>
    </p:spTree>
    <p:extLst>
      <p:ext uri="{BB962C8B-B14F-4D97-AF65-F5344CB8AC3E}">
        <p14:creationId xmlns:p14="http://schemas.microsoft.com/office/powerpoint/2010/main" val="4207080201"/>
      </p:ext>
    </p:extLst>
  </p:cSld>
  <p:clrMapOvr>
    <a:masterClrMapping/>
  </p:clrMapOvr>
  <mc:AlternateContent xmlns:mc="http://schemas.openxmlformats.org/markup-compatibility/2006" xmlns:p14="http://schemas.microsoft.com/office/powerpoint/2010/main">
    <mc:Choice Requires="p14">
      <p:transition spd="slow" p14:dur="2000" advTm="70964"/>
    </mc:Choice>
    <mc:Fallback xmlns="">
      <p:transition spd="slow" advTm="7096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F0A16A-069C-12F1-CAA3-3E5678F9FAAB}"/>
              </a:ext>
            </a:extLst>
          </p:cNvPr>
          <p:cNvSpPr/>
          <p:nvPr/>
        </p:nvSpPr>
        <p:spPr>
          <a:xfrm>
            <a:off x="4405742" y="459812"/>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Frontend</a:t>
            </a:r>
            <a:endParaRPr lang="en-IN" dirty="0"/>
          </a:p>
        </p:txBody>
      </p:sp>
      <p:sp>
        <p:nvSpPr>
          <p:cNvPr id="7" name="Rectangle: Rounded Corners 6">
            <a:extLst>
              <a:ext uri="{FF2B5EF4-FFF2-40B4-BE49-F238E27FC236}">
                <a16:creationId xmlns:a16="http://schemas.microsoft.com/office/drawing/2014/main" id="{3103BDBA-1315-DD3E-A67D-77351D143F4B}"/>
              </a:ext>
            </a:extLst>
          </p:cNvPr>
          <p:cNvSpPr/>
          <p:nvPr/>
        </p:nvSpPr>
        <p:spPr>
          <a:xfrm>
            <a:off x="971798" y="3114454"/>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4439393" y="311148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9" name="Rectangle: Rounded Corners 8">
            <a:extLst>
              <a:ext uri="{FF2B5EF4-FFF2-40B4-BE49-F238E27FC236}">
                <a16:creationId xmlns:a16="http://schemas.microsoft.com/office/drawing/2014/main" id="{3449FD60-840A-9244-BD36-E3E25D5EA591}"/>
              </a:ext>
            </a:extLst>
          </p:cNvPr>
          <p:cNvSpPr/>
          <p:nvPr/>
        </p:nvSpPr>
        <p:spPr>
          <a:xfrm>
            <a:off x="8725696" y="3114453"/>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Exchange Service</a:t>
            </a:r>
            <a:endParaRPr lang="en-IN" sz="2800" dirty="0"/>
          </a:p>
        </p:txBody>
      </p:sp>
      <p:sp>
        <p:nvSpPr>
          <p:cNvPr id="15" name="Cylinder 14">
            <a:extLst>
              <a:ext uri="{FF2B5EF4-FFF2-40B4-BE49-F238E27FC236}">
                <a16:creationId xmlns:a16="http://schemas.microsoft.com/office/drawing/2014/main" id="{FC3FD435-D224-6085-5AD6-BF5409720F74}"/>
              </a:ext>
            </a:extLst>
          </p:cNvPr>
          <p:cNvSpPr/>
          <p:nvPr/>
        </p:nvSpPr>
        <p:spPr>
          <a:xfrm>
            <a:off x="2958935" y="5194616"/>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AFE655C3-860B-5BED-83C9-B27A4B4881AD}"/>
              </a:ext>
            </a:extLst>
          </p:cNvPr>
          <p:cNvSpPr/>
          <p:nvPr/>
        </p:nvSpPr>
        <p:spPr>
          <a:xfrm>
            <a:off x="6546891" y="5069925"/>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4009FC66-1BD4-1BF9-657D-BF97E8DFD723}"/>
              </a:ext>
            </a:extLst>
          </p:cNvPr>
          <p:cNvSpPr/>
          <p:nvPr/>
        </p:nvSpPr>
        <p:spPr>
          <a:xfrm>
            <a:off x="10928568" y="5069925"/>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B00F69A5-D5BC-02FE-EF30-090A34128650}"/>
              </a:ext>
            </a:extLst>
          </p:cNvPr>
          <p:cNvSpPr/>
          <p:nvPr/>
        </p:nvSpPr>
        <p:spPr>
          <a:xfrm>
            <a:off x="5657974" y="3048272"/>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WebFlux</a:t>
            </a:r>
            <a:endParaRPr lang="en-IN" sz="1400" dirty="0"/>
          </a:p>
        </p:txBody>
      </p:sp>
      <p:sp>
        <p:nvSpPr>
          <p:cNvPr id="34" name="Rectangle 33">
            <a:extLst>
              <a:ext uri="{FF2B5EF4-FFF2-40B4-BE49-F238E27FC236}">
                <a16:creationId xmlns:a16="http://schemas.microsoft.com/office/drawing/2014/main" id="{AD678EE7-0854-AE6A-3530-F6158A4997C0}"/>
              </a:ext>
            </a:extLst>
          </p:cNvPr>
          <p:cNvSpPr/>
          <p:nvPr/>
        </p:nvSpPr>
        <p:spPr>
          <a:xfrm>
            <a:off x="801401" y="5195051"/>
            <a:ext cx="1641205"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Reactive</a:t>
            </a:r>
            <a:endParaRPr lang="en-IN" sz="1400" dirty="0"/>
          </a:p>
        </p:txBody>
      </p:sp>
      <p:sp>
        <p:nvSpPr>
          <p:cNvPr id="35" name="Rectangle 34">
            <a:extLst>
              <a:ext uri="{FF2B5EF4-FFF2-40B4-BE49-F238E27FC236}">
                <a16:creationId xmlns:a16="http://schemas.microsoft.com/office/drawing/2014/main" id="{D83742EB-B53D-AA44-F634-91A08E6D8881}"/>
              </a:ext>
            </a:extLst>
          </p:cNvPr>
          <p:cNvSpPr/>
          <p:nvPr/>
        </p:nvSpPr>
        <p:spPr>
          <a:xfrm>
            <a:off x="4577012" y="5128556"/>
            <a:ext cx="1641205"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Reactive</a:t>
            </a:r>
            <a:endParaRPr lang="en-IN" sz="1400" dirty="0"/>
          </a:p>
        </p:txBody>
      </p:sp>
      <p:sp>
        <p:nvSpPr>
          <p:cNvPr id="38" name="Rectangle 37">
            <a:extLst>
              <a:ext uri="{FF2B5EF4-FFF2-40B4-BE49-F238E27FC236}">
                <a16:creationId xmlns:a16="http://schemas.microsoft.com/office/drawing/2014/main" id="{D7F98D14-0CCC-4FDF-731C-087BED6543D9}"/>
              </a:ext>
            </a:extLst>
          </p:cNvPr>
          <p:cNvSpPr/>
          <p:nvPr/>
        </p:nvSpPr>
        <p:spPr>
          <a:xfrm>
            <a:off x="8945205" y="5194616"/>
            <a:ext cx="1641205"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Reactive</a:t>
            </a:r>
            <a:endParaRPr lang="en-IN" sz="14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FB3D013-8630-6B58-7BA1-353185147A6C}"/>
                  </a:ext>
                </a:extLst>
              </p14:cNvPr>
              <p14:cNvContentPartPr/>
              <p14:nvPr/>
            </p14:nvContentPartPr>
            <p14:xfrm>
              <a:off x="3444022" y="4351739"/>
              <a:ext cx="7200" cy="14040"/>
            </p14:xfrm>
          </p:contentPart>
        </mc:Choice>
        <mc:Fallback xmlns="">
          <p:pic>
            <p:nvPicPr>
              <p:cNvPr id="2" name="Ink 1">
                <a:extLst>
                  <a:ext uri="{FF2B5EF4-FFF2-40B4-BE49-F238E27FC236}">
                    <a16:creationId xmlns:a16="http://schemas.microsoft.com/office/drawing/2014/main" id="{7FB3D013-8630-6B58-7BA1-353185147A6C}"/>
                  </a:ext>
                </a:extLst>
              </p:cNvPr>
              <p:cNvPicPr/>
              <p:nvPr/>
            </p:nvPicPr>
            <p:blipFill>
              <a:blip r:embed="rId4"/>
              <a:stretch>
                <a:fillRect/>
              </a:stretch>
            </p:blipFill>
            <p:spPr>
              <a:xfrm>
                <a:off x="3435451" y="4342739"/>
                <a:ext cx="24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0E431872-819B-3151-28F7-23A323B0FBFB}"/>
                  </a:ext>
                </a:extLst>
              </p14:cNvPr>
              <p14:cNvContentPartPr/>
              <p14:nvPr/>
            </p14:nvContentPartPr>
            <p14:xfrm>
              <a:off x="1822582" y="4527059"/>
              <a:ext cx="961920" cy="930600"/>
            </p14:xfrm>
          </p:contentPart>
        </mc:Choice>
        <mc:Fallback xmlns="">
          <p:pic>
            <p:nvPicPr>
              <p:cNvPr id="12" name="Ink 11">
                <a:extLst>
                  <a:ext uri="{FF2B5EF4-FFF2-40B4-BE49-F238E27FC236}">
                    <a16:creationId xmlns:a16="http://schemas.microsoft.com/office/drawing/2014/main" id="{0E431872-819B-3151-28F7-23A323B0FBFB}"/>
                  </a:ext>
                </a:extLst>
              </p:cNvPr>
              <p:cNvPicPr/>
              <p:nvPr/>
            </p:nvPicPr>
            <p:blipFill>
              <a:blip r:embed="rId6"/>
              <a:stretch>
                <a:fillRect/>
              </a:stretch>
            </p:blipFill>
            <p:spPr>
              <a:xfrm>
                <a:off x="1813582" y="4518062"/>
                <a:ext cx="979560" cy="94823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AEEC5DF-A2CB-60AD-AB01-402683415386}"/>
                  </a:ext>
                </a:extLst>
              </p14:cNvPr>
              <p14:cNvContentPartPr/>
              <p14:nvPr/>
            </p14:nvContentPartPr>
            <p14:xfrm>
              <a:off x="5652262" y="4528499"/>
              <a:ext cx="731880" cy="807480"/>
            </p14:xfrm>
          </p:contentPart>
        </mc:Choice>
        <mc:Fallback xmlns="">
          <p:pic>
            <p:nvPicPr>
              <p:cNvPr id="13" name="Ink 12">
                <a:extLst>
                  <a:ext uri="{FF2B5EF4-FFF2-40B4-BE49-F238E27FC236}">
                    <a16:creationId xmlns:a16="http://schemas.microsoft.com/office/drawing/2014/main" id="{4AEEC5DF-A2CB-60AD-AB01-402683415386}"/>
                  </a:ext>
                </a:extLst>
              </p:cNvPr>
              <p:cNvPicPr/>
              <p:nvPr/>
            </p:nvPicPr>
            <p:blipFill>
              <a:blip r:embed="rId8"/>
              <a:stretch>
                <a:fillRect/>
              </a:stretch>
            </p:blipFill>
            <p:spPr>
              <a:xfrm>
                <a:off x="5643262" y="4519499"/>
                <a:ext cx="74952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ADF28324-232D-1077-52D7-0AE88FF062E5}"/>
                  </a:ext>
                </a:extLst>
              </p14:cNvPr>
              <p14:cNvContentPartPr/>
              <p14:nvPr/>
            </p14:nvContentPartPr>
            <p14:xfrm>
              <a:off x="9736890" y="4492859"/>
              <a:ext cx="903960" cy="761040"/>
            </p14:xfrm>
          </p:contentPart>
        </mc:Choice>
        <mc:Fallback xmlns="">
          <p:pic>
            <p:nvPicPr>
              <p:cNvPr id="16" name="Ink 15">
                <a:extLst>
                  <a:ext uri="{FF2B5EF4-FFF2-40B4-BE49-F238E27FC236}">
                    <a16:creationId xmlns:a16="http://schemas.microsoft.com/office/drawing/2014/main" id="{ADF28324-232D-1077-52D7-0AE88FF062E5}"/>
                  </a:ext>
                </a:extLst>
              </p:cNvPr>
              <p:cNvPicPr/>
              <p:nvPr/>
            </p:nvPicPr>
            <p:blipFill>
              <a:blip r:embed="rId10"/>
              <a:stretch>
                <a:fillRect/>
              </a:stretch>
            </p:blipFill>
            <p:spPr>
              <a:xfrm>
                <a:off x="9727886" y="4483859"/>
                <a:ext cx="921607" cy="778680"/>
              </a:xfrm>
              <a:prstGeom prst="rect">
                <a:avLst/>
              </a:prstGeom>
            </p:spPr>
          </p:pic>
        </mc:Fallback>
      </mc:AlternateContent>
      <p:sp>
        <p:nvSpPr>
          <p:cNvPr id="4" name="Rectangle 3">
            <a:extLst>
              <a:ext uri="{FF2B5EF4-FFF2-40B4-BE49-F238E27FC236}">
                <a16:creationId xmlns:a16="http://schemas.microsoft.com/office/drawing/2014/main" id="{2462A76D-43C9-9B09-1A1E-2543A7EE5CB9}"/>
              </a:ext>
            </a:extLst>
          </p:cNvPr>
          <p:cNvSpPr/>
          <p:nvPr/>
        </p:nvSpPr>
        <p:spPr>
          <a:xfrm>
            <a:off x="2189018" y="5968492"/>
            <a:ext cx="7556130" cy="4807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Message Broker</a:t>
            </a:r>
            <a:endParaRPr lang="en-IN" sz="3200" dirty="0"/>
          </a:p>
        </p:txBody>
      </p:sp>
      <p:sp>
        <p:nvSpPr>
          <p:cNvPr id="25" name="Rectangle 24">
            <a:extLst>
              <a:ext uri="{FF2B5EF4-FFF2-40B4-BE49-F238E27FC236}">
                <a16:creationId xmlns:a16="http://schemas.microsoft.com/office/drawing/2014/main" id="{D204B320-E64B-62E9-3E77-6FEF66D9BC15}"/>
              </a:ext>
            </a:extLst>
          </p:cNvPr>
          <p:cNvSpPr/>
          <p:nvPr/>
        </p:nvSpPr>
        <p:spPr>
          <a:xfrm>
            <a:off x="2630261" y="4376640"/>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Message</a:t>
            </a:r>
            <a:endParaRPr lang="en-IN" sz="1400" dirty="0"/>
          </a:p>
        </p:txBody>
      </p:sp>
      <p:sp>
        <p:nvSpPr>
          <p:cNvPr id="27" name="Rectangle 26">
            <a:extLst>
              <a:ext uri="{FF2B5EF4-FFF2-40B4-BE49-F238E27FC236}">
                <a16:creationId xmlns:a16="http://schemas.microsoft.com/office/drawing/2014/main" id="{3681E039-56A5-B750-0E68-D908C069488B}"/>
              </a:ext>
            </a:extLst>
          </p:cNvPr>
          <p:cNvSpPr/>
          <p:nvPr/>
        </p:nvSpPr>
        <p:spPr>
          <a:xfrm>
            <a:off x="6384142" y="4300622"/>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Message</a:t>
            </a:r>
            <a:endParaRPr lang="en-IN" sz="1400" dirty="0"/>
          </a:p>
        </p:txBody>
      </p:sp>
      <p:sp>
        <p:nvSpPr>
          <p:cNvPr id="28" name="Rectangle 27">
            <a:extLst>
              <a:ext uri="{FF2B5EF4-FFF2-40B4-BE49-F238E27FC236}">
                <a16:creationId xmlns:a16="http://schemas.microsoft.com/office/drawing/2014/main" id="{02A23055-F2F2-66A8-829B-D36F7794DAD1}"/>
              </a:ext>
            </a:extLst>
          </p:cNvPr>
          <p:cNvSpPr/>
          <p:nvPr/>
        </p:nvSpPr>
        <p:spPr>
          <a:xfrm>
            <a:off x="8473571" y="4311387"/>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Message</a:t>
            </a:r>
            <a:endParaRPr lang="en-IN" sz="1400" dirty="0"/>
          </a:p>
        </p:txBody>
      </p:sp>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88AF656B-863A-6AC3-3689-2AEC2D80E901}"/>
                  </a:ext>
                </a:extLst>
              </p14:cNvPr>
              <p14:cNvContentPartPr/>
              <p14:nvPr/>
            </p14:nvContentPartPr>
            <p14:xfrm>
              <a:off x="6246569" y="2108403"/>
              <a:ext cx="248040" cy="911160"/>
            </p14:xfrm>
          </p:contentPart>
        </mc:Choice>
        <mc:Fallback xmlns="">
          <p:pic>
            <p:nvPicPr>
              <p:cNvPr id="11" name="Ink 10">
                <a:extLst>
                  <a:ext uri="{FF2B5EF4-FFF2-40B4-BE49-F238E27FC236}">
                    <a16:creationId xmlns:a16="http://schemas.microsoft.com/office/drawing/2014/main" id="{88AF656B-863A-6AC3-3689-2AEC2D80E901}"/>
                  </a:ext>
                </a:extLst>
              </p:cNvPr>
              <p:cNvPicPr/>
              <p:nvPr/>
            </p:nvPicPr>
            <p:blipFill>
              <a:blip r:embed="rId12"/>
              <a:stretch>
                <a:fillRect/>
              </a:stretch>
            </p:blipFill>
            <p:spPr>
              <a:xfrm>
                <a:off x="6237569" y="2099763"/>
                <a:ext cx="265680" cy="928800"/>
              </a:xfrm>
              <a:prstGeom prst="rect">
                <a:avLst/>
              </a:prstGeom>
            </p:spPr>
          </p:pic>
        </mc:Fallback>
      </mc:AlternateContent>
      <p:grpSp>
        <p:nvGrpSpPr>
          <p:cNvPr id="31" name="Group 30">
            <a:extLst>
              <a:ext uri="{FF2B5EF4-FFF2-40B4-BE49-F238E27FC236}">
                <a16:creationId xmlns:a16="http://schemas.microsoft.com/office/drawing/2014/main" id="{755C6773-5791-D1CA-2BE3-95FC56344358}"/>
              </a:ext>
            </a:extLst>
          </p:cNvPr>
          <p:cNvGrpSpPr/>
          <p:nvPr/>
        </p:nvGrpSpPr>
        <p:grpSpPr>
          <a:xfrm>
            <a:off x="3774449" y="4678083"/>
            <a:ext cx="240480" cy="507600"/>
            <a:chOff x="3774449" y="4678083"/>
            <a:chExt cx="240480" cy="507600"/>
          </a:xfrm>
        </p:grpSpPr>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4FF4A87B-2C62-C228-8518-CD0B7BC5E122}"/>
                    </a:ext>
                  </a:extLst>
                </p14:cNvPr>
                <p14:cNvContentPartPr/>
                <p14:nvPr/>
              </p14:nvContentPartPr>
              <p14:xfrm>
                <a:off x="3774449" y="4678083"/>
                <a:ext cx="85680" cy="60120"/>
              </p14:xfrm>
            </p:contentPart>
          </mc:Choice>
          <mc:Fallback xmlns="">
            <p:pic>
              <p:nvPicPr>
                <p:cNvPr id="19" name="Ink 18">
                  <a:extLst>
                    <a:ext uri="{FF2B5EF4-FFF2-40B4-BE49-F238E27FC236}">
                      <a16:creationId xmlns:a16="http://schemas.microsoft.com/office/drawing/2014/main" id="{4FF4A87B-2C62-C228-8518-CD0B7BC5E122}"/>
                    </a:ext>
                  </a:extLst>
                </p:cNvPr>
                <p:cNvPicPr/>
                <p:nvPr/>
              </p:nvPicPr>
              <p:blipFill>
                <a:blip r:embed="rId14"/>
                <a:stretch>
                  <a:fillRect/>
                </a:stretch>
              </p:blipFill>
              <p:spPr>
                <a:xfrm>
                  <a:off x="3765809" y="4669443"/>
                  <a:ext cx="103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1ACCC9BA-B5CC-A860-EE8B-64021F494E4C}"/>
                    </a:ext>
                  </a:extLst>
                </p14:cNvPr>
                <p14:cNvContentPartPr/>
                <p14:nvPr/>
              </p14:nvContentPartPr>
              <p14:xfrm>
                <a:off x="3933569" y="4867083"/>
                <a:ext cx="15840" cy="75600"/>
              </p14:xfrm>
            </p:contentPart>
          </mc:Choice>
          <mc:Fallback xmlns="">
            <p:pic>
              <p:nvPicPr>
                <p:cNvPr id="20" name="Ink 19">
                  <a:extLst>
                    <a:ext uri="{FF2B5EF4-FFF2-40B4-BE49-F238E27FC236}">
                      <a16:creationId xmlns:a16="http://schemas.microsoft.com/office/drawing/2014/main" id="{1ACCC9BA-B5CC-A860-EE8B-64021F494E4C}"/>
                    </a:ext>
                  </a:extLst>
                </p:cNvPr>
                <p:cNvPicPr/>
                <p:nvPr/>
              </p:nvPicPr>
              <p:blipFill>
                <a:blip r:embed="rId16"/>
                <a:stretch>
                  <a:fillRect/>
                </a:stretch>
              </p:blipFill>
              <p:spPr>
                <a:xfrm>
                  <a:off x="3924929" y="4858083"/>
                  <a:ext cx="33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1EC6DA4E-618C-F935-19CB-88F15491B88E}"/>
                    </a:ext>
                  </a:extLst>
                </p14:cNvPr>
                <p14:cNvContentPartPr/>
                <p14:nvPr/>
              </p14:nvContentPartPr>
              <p14:xfrm>
                <a:off x="4003769" y="5092803"/>
                <a:ext cx="11160" cy="92880"/>
              </p14:xfrm>
            </p:contentPart>
          </mc:Choice>
          <mc:Fallback xmlns="">
            <p:pic>
              <p:nvPicPr>
                <p:cNvPr id="22" name="Ink 21">
                  <a:extLst>
                    <a:ext uri="{FF2B5EF4-FFF2-40B4-BE49-F238E27FC236}">
                      <a16:creationId xmlns:a16="http://schemas.microsoft.com/office/drawing/2014/main" id="{1EC6DA4E-618C-F935-19CB-88F15491B88E}"/>
                    </a:ext>
                  </a:extLst>
                </p:cNvPr>
                <p:cNvPicPr/>
                <p:nvPr/>
              </p:nvPicPr>
              <p:blipFill>
                <a:blip r:embed="rId18"/>
                <a:stretch>
                  <a:fillRect/>
                </a:stretch>
              </p:blipFill>
              <p:spPr>
                <a:xfrm>
                  <a:off x="3994769" y="5084163"/>
                  <a:ext cx="28800" cy="11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9" name="Ink 28">
                <a:extLst>
                  <a:ext uri="{FF2B5EF4-FFF2-40B4-BE49-F238E27FC236}">
                    <a16:creationId xmlns:a16="http://schemas.microsoft.com/office/drawing/2014/main" id="{1CEB4BE0-7FDB-33BE-5816-DA7094641A7E}"/>
                  </a:ext>
                </a:extLst>
              </p14:cNvPr>
              <p14:cNvContentPartPr/>
              <p14:nvPr/>
            </p14:nvContentPartPr>
            <p14:xfrm>
              <a:off x="4039769" y="5358843"/>
              <a:ext cx="11160" cy="86400"/>
            </p14:xfrm>
          </p:contentPart>
        </mc:Choice>
        <mc:Fallback xmlns="">
          <p:pic>
            <p:nvPicPr>
              <p:cNvPr id="29" name="Ink 28">
                <a:extLst>
                  <a:ext uri="{FF2B5EF4-FFF2-40B4-BE49-F238E27FC236}">
                    <a16:creationId xmlns:a16="http://schemas.microsoft.com/office/drawing/2014/main" id="{1CEB4BE0-7FDB-33BE-5816-DA7094641A7E}"/>
                  </a:ext>
                </a:extLst>
              </p:cNvPr>
              <p:cNvPicPr/>
              <p:nvPr/>
            </p:nvPicPr>
            <p:blipFill>
              <a:blip r:embed="rId20"/>
              <a:stretch>
                <a:fillRect/>
              </a:stretch>
            </p:blipFill>
            <p:spPr>
              <a:xfrm>
                <a:off x="4031129" y="5349843"/>
                <a:ext cx="28800" cy="104040"/>
              </a:xfrm>
              <a:prstGeom prst="rect">
                <a:avLst/>
              </a:prstGeom>
            </p:spPr>
          </p:pic>
        </mc:Fallback>
      </mc:AlternateContent>
      <p:grpSp>
        <p:nvGrpSpPr>
          <p:cNvPr id="39" name="Group 38">
            <a:extLst>
              <a:ext uri="{FF2B5EF4-FFF2-40B4-BE49-F238E27FC236}">
                <a16:creationId xmlns:a16="http://schemas.microsoft.com/office/drawing/2014/main" id="{6306E24B-C907-5D47-1B6F-E478A42A96AB}"/>
              </a:ext>
            </a:extLst>
          </p:cNvPr>
          <p:cNvGrpSpPr/>
          <p:nvPr/>
        </p:nvGrpSpPr>
        <p:grpSpPr>
          <a:xfrm>
            <a:off x="3986129" y="5622003"/>
            <a:ext cx="118080" cy="283680"/>
            <a:chOff x="3986129" y="5622003"/>
            <a:chExt cx="118080" cy="283680"/>
          </a:xfrm>
        </p:grpSpPr>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729AA9F8-6118-002C-62F1-785713E44662}"/>
                    </a:ext>
                  </a:extLst>
                </p14:cNvPr>
                <p14:cNvContentPartPr/>
                <p14:nvPr/>
              </p14:nvContentPartPr>
              <p14:xfrm>
                <a:off x="4040489" y="5622003"/>
                <a:ext cx="20880" cy="87480"/>
              </p14:xfrm>
            </p:contentPart>
          </mc:Choice>
          <mc:Fallback xmlns="">
            <p:pic>
              <p:nvPicPr>
                <p:cNvPr id="36" name="Ink 35">
                  <a:extLst>
                    <a:ext uri="{FF2B5EF4-FFF2-40B4-BE49-F238E27FC236}">
                      <a16:creationId xmlns:a16="http://schemas.microsoft.com/office/drawing/2014/main" id="{729AA9F8-6118-002C-62F1-785713E44662}"/>
                    </a:ext>
                  </a:extLst>
                </p:cNvPr>
                <p:cNvPicPr/>
                <p:nvPr/>
              </p:nvPicPr>
              <p:blipFill>
                <a:blip r:embed="rId22"/>
                <a:stretch>
                  <a:fillRect/>
                </a:stretch>
              </p:blipFill>
              <p:spPr>
                <a:xfrm>
                  <a:off x="4031489" y="5613363"/>
                  <a:ext cx="385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6A65A599-CF39-AF3D-2D4F-62CEE95CB7F0}"/>
                    </a:ext>
                  </a:extLst>
                </p14:cNvPr>
                <p14:cNvContentPartPr/>
                <p14:nvPr/>
              </p14:nvContentPartPr>
              <p14:xfrm>
                <a:off x="3986129" y="5815683"/>
                <a:ext cx="118080" cy="90000"/>
              </p14:xfrm>
            </p:contentPart>
          </mc:Choice>
          <mc:Fallback xmlns="">
            <p:pic>
              <p:nvPicPr>
                <p:cNvPr id="37" name="Ink 36">
                  <a:extLst>
                    <a:ext uri="{FF2B5EF4-FFF2-40B4-BE49-F238E27FC236}">
                      <a16:creationId xmlns:a16="http://schemas.microsoft.com/office/drawing/2014/main" id="{6A65A599-CF39-AF3D-2D4F-62CEE95CB7F0}"/>
                    </a:ext>
                  </a:extLst>
                </p:cNvPr>
                <p:cNvPicPr/>
                <p:nvPr/>
              </p:nvPicPr>
              <p:blipFill>
                <a:blip r:embed="rId24"/>
                <a:stretch>
                  <a:fillRect/>
                </a:stretch>
              </p:blipFill>
              <p:spPr>
                <a:xfrm>
                  <a:off x="3977489" y="5806683"/>
                  <a:ext cx="135720" cy="107640"/>
                </a:xfrm>
                <a:prstGeom prst="rect">
                  <a:avLst/>
                </a:prstGeom>
              </p:spPr>
            </p:pic>
          </mc:Fallback>
        </mc:AlternateContent>
      </p:grpSp>
      <p:grpSp>
        <p:nvGrpSpPr>
          <p:cNvPr id="48" name="Group 47">
            <a:extLst>
              <a:ext uri="{FF2B5EF4-FFF2-40B4-BE49-F238E27FC236}">
                <a16:creationId xmlns:a16="http://schemas.microsoft.com/office/drawing/2014/main" id="{926EF4C4-4D2B-D01C-C34F-E9710D0DB0D2}"/>
              </a:ext>
            </a:extLst>
          </p:cNvPr>
          <p:cNvGrpSpPr/>
          <p:nvPr/>
        </p:nvGrpSpPr>
        <p:grpSpPr>
          <a:xfrm>
            <a:off x="7506569" y="4516083"/>
            <a:ext cx="106920" cy="200880"/>
            <a:chOff x="7506569" y="4516083"/>
            <a:chExt cx="106920" cy="200880"/>
          </a:xfrm>
        </p:grpSpPr>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813752A0-7B1D-E884-55F5-4FB39E0058A8}"/>
                    </a:ext>
                  </a:extLst>
                </p14:cNvPr>
                <p14:cNvContentPartPr/>
                <p14:nvPr/>
              </p14:nvContentPartPr>
              <p14:xfrm>
                <a:off x="7506569" y="4516083"/>
                <a:ext cx="61920" cy="42480"/>
              </p14:xfrm>
            </p:contentPart>
          </mc:Choice>
          <mc:Fallback xmlns="">
            <p:pic>
              <p:nvPicPr>
                <p:cNvPr id="40" name="Ink 39">
                  <a:extLst>
                    <a:ext uri="{FF2B5EF4-FFF2-40B4-BE49-F238E27FC236}">
                      <a16:creationId xmlns:a16="http://schemas.microsoft.com/office/drawing/2014/main" id="{813752A0-7B1D-E884-55F5-4FB39E0058A8}"/>
                    </a:ext>
                  </a:extLst>
                </p:cNvPr>
                <p:cNvPicPr/>
                <p:nvPr/>
              </p:nvPicPr>
              <p:blipFill>
                <a:blip r:embed="rId26"/>
                <a:stretch>
                  <a:fillRect/>
                </a:stretch>
              </p:blipFill>
              <p:spPr>
                <a:xfrm>
                  <a:off x="7497569" y="4507443"/>
                  <a:ext cx="795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1" name="Ink 40">
                  <a:extLst>
                    <a:ext uri="{FF2B5EF4-FFF2-40B4-BE49-F238E27FC236}">
                      <a16:creationId xmlns:a16="http://schemas.microsoft.com/office/drawing/2014/main" id="{17CEA0FF-7337-16B3-B9EE-708FE850517F}"/>
                    </a:ext>
                  </a:extLst>
                </p14:cNvPr>
                <p14:cNvContentPartPr/>
                <p14:nvPr/>
              </p14:nvContentPartPr>
              <p14:xfrm>
                <a:off x="7570289" y="4642803"/>
                <a:ext cx="43200" cy="74160"/>
              </p14:xfrm>
            </p:contentPart>
          </mc:Choice>
          <mc:Fallback xmlns="">
            <p:pic>
              <p:nvPicPr>
                <p:cNvPr id="41" name="Ink 40">
                  <a:extLst>
                    <a:ext uri="{FF2B5EF4-FFF2-40B4-BE49-F238E27FC236}">
                      <a16:creationId xmlns:a16="http://schemas.microsoft.com/office/drawing/2014/main" id="{17CEA0FF-7337-16B3-B9EE-708FE850517F}"/>
                    </a:ext>
                  </a:extLst>
                </p:cNvPr>
                <p:cNvPicPr/>
                <p:nvPr/>
              </p:nvPicPr>
              <p:blipFill>
                <a:blip r:embed="rId28"/>
                <a:stretch>
                  <a:fillRect/>
                </a:stretch>
              </p:blipFill>
              <p:spPr>
                <a:xfrm>
                  <a:off x="7561649" y="4634163"/>
                  <a:ext cx="60840" cy="9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42" name="Ink 41">
                <a:extLst>
                  <a:ext uri="{FF2B5EF4-FFF2-40B4-BE49-F238E27FC236}">
                    <a16:creationId xmlns:a16="http://schemas.microsoft.com/office/drawing/2014/main" id="{BA863C62-5A41-744B-3515-1307CA6C01E8}"/>
                  </a:ext>
                </a:extLst>
              </p14:cNvPr>
              <p14:cNvContentPartPr/>
              <p14:nvPr/>
            </p14:nvContentPartPr>
            <p14:xfrm>
              <a:off x="7587209" y="4873563"/>
              <a:ext cx="4680" cy="101520"/>
            </p14:xfrm>
          </p:contentPart>
        </mc:Choice>
        <mc:Fallback xmlns="">
          <p:pic>
            <p:nvPicPr>
              <p:cNvPr id="42" name="Ink 41">
                <a:extLst>
                  <a:ext uri="{FF2B5EF4-FFF2-40B4-BE49-F238E27FC236}">
                    <a16:creationId xmlns:a16="http://schemas.microsoft.com/office/drawing/2014/main" id="{BA863C62-5A41-744B-3515-1307CA6C01E8}"/>
                  </a:ext>
                </a:extLst>
              </p:cNvPr>
              <p:cNvPicPr/>
              <p:nvPr/>
            </p:nvPicPr>
            <p:blipFill>
              <a:blip r:embed="rId30"/>
              <a:stretch>
                <a:fillRect/>
              </a:stretch>
            </p:blipFill>
            <p:spPr>
              <a:xfrm>
                <a:off x="7578569" y="4864563"/>
                <a:ext cx="22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3" name="Ink 42">
                <a:extLst>
                  <a:ext uri="{FF2B5EF4-FFF2-40B4-BE49-F238E27FC236}">
                    <a16:creationId xmlns:a16="http://schemas.microsoft.com/office/drawing/2014/main" id="{09DBFC43-8816-0DD5-4A79-55BE66DEC16F}"/>
                  </a:ext>
                </a:extLst>
              </p14:cNvPr>
              <p14:cNvContentPartPr/>
              <p14:nvPr/>
            </p14:nvContentPartPr>
            <p14:xfrm>
              <a:off x="7506209" y="5122323"/>
              <a:ext cx="11160" cy="107640"/>
            </p14:xfrm>
          </p:contentPart>
        </mc:Choice>
        <mc:Fallback xmlns="">
          <p:pic>
            <p:nvPicPr>
              <p:cNvPr id="43" name="Ink 42">
                <a:extLst>
                  <a:ext uri="{FF2B5EF4-FFF2-40B4-BE49-F238E27FC236}">
                    <a16:creationId xmlns:a16="http://schemas.microsoft.com/office/drawing/2014/main" id="{09DBFC43-8816-0DD5-4A79-55BE66DEC16F}"/>
                  </a:ext>
                </a:extLst>
              </p:cNvPr>
              <p:cNvPicPr/>
              <p:nvPr/>
            </p:nvPicPr>
            <p:blipFill>
              <a:blip r:embed="rId32"/>
              <a:stretch>
                <a:fillRect/>
              </a:stretch>
            </p:blipFill>
            <p:spPr>
              <a:xfrm>
                <a:off x="7497209" y="5113683"/>
                <a:ext cx="288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4" name="Ink 43">
                <a:extLst>
                  <a:ext uri="{FF2B5EF4-FFF2-40B4-BE49-F238E27FC236}">
                    <a16:creationId xmlns:a16="http://schemas.microsoft.com/office/drawing/2014/main" id="{828DAABE-6166-EA23-9369-103F2844F74B}"/>
                  </a:ext>
                </a:extLst>
              </p14:cNvPr>
              <p14:cNvContentPartPr/>
              <p14:nvPr/>
            </p14:nvContentPartPr>
            <p14:xfrm>
              <a:off x="7453289" y="5407443"/>
              <a:ext cx="360" cy="90720"/>
            </p14:xfrm>
          </p:contentPart>
        </mc:Choice>
        <mc:Fallback xmlns="">
          <p:pic>
            <p:nvPicPr>
              <p:cNvPr id="44" name="Ink 43">
                <a:extLst>
                  <a:ext uri="{FF2B5EF4-FFF2-40B4-BE49-F238E27FC236}">
                    <a16:creationId xmlns:a16="http://schemas.microsoft.com/office/drawing/2014/main" id="{828DAABE-6166-EA23-9369-103F2844F74B}"/>
                  </a:ext>
                </a:extLst>
              </p:cNvPr>
              <p:cNvPicPr/>
              <p:nvPr/>
            </p:nvPicPr>
            <p:blipFill>
              <a:blip r:embed="rId34"/>
              <a:stretch>
                <a:fillRect/>
              </a:stretch>
            </p:blipFill>
            <p:spPr>
              <a:xfrm>
                <a:off x="7444649" y="5398443"/>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5" name="Ink 44">
                <a:extLst>
                  <a:ext uri="{FF2B5EF4-FFF2-40B4-BE49-F238E27FC236}">
                    <a16:creationId xmlns:a16="http://schemas.microsoft.com/office/drawing/2014/main" id="{C5B14C17-5A4C-D6F4-5D75-29A89FA35464}"/>
                  </a:ext>
                </a:extLst>
              </p14:cNvPr>
              <p14:cNvContentPartPr/>
              <p14:nvPr/>
            </p14:nvContentPartPr>
            <p14:xfrm>
              <a:off x="7389569" y="5624523"/>
              <a:ext cx="6480" cy="75600"/>
            </p14:xfrm>
          </p:contentPart>
        </mc:Choice>
        <mc:Fallback xmlns="">
          <p:pic>
            <p:nvPicPr>
              <p:cNvPr id="45" name="Ink 44">
                <a:extLst>
                  <a:ext uri="{FF2B5EF4-FFF2-40B4-BE49-F238E27FC236}">
                    <a16:creationId xmlns:a16="http://schemas.microsoft.com/office/drawing/2014/main" id="{C5B14C17-5A4C-D6F4-5D75-29A89FA35464}"/>
                  </a:ext>
                </a:extLst>
              </p:cNvPr>
              <p:cNvPicPr/>
              <p:nvPr/>
            </p:nvPicPr>
            <p:blipFill>
              <a:blip r:embed="rId36"/>
              <a:stretch>
                <a:fillRect/>
              </a:stretch>
            </p:blipFill>
            <p:spPr>
              <a:xfrm>
                <a:off x="7380569" y="5615883"/>
                <a:ext cx="24120" cy="93240"/>
              </a:xfrm>
              <a:prstGeom prst="rect">
                <a:avLst/>
              </a:prstGeom>
            </p:spPr>
          </p:pic>
        </mc:Fallback>
      </mc:AlternateContent>
      <p:grpSp>
        <p:nvGrpSpPr>
          <p:cNvPr id="50" name="Group 49">
            <a:extLst>
              <a:ext uri="{FF2B5EF4-FFF2-40B4-BE49-F238E27FC236}">
                <a16:creationId xmlns:a16="http://schemas.microsoft.com/office/drawing/2014/main" id="{81467249-8DB0-BC49-1FE3-A0F3F4DC0570}"/>
              </a:ext>
            </a:extLst>
          </p:cNvPr>
          <p:cNvGrpSpPr/>
          <p:nvPr/>
        </p:nvGrpSpPr>
        <p:grpSpPr>
          <a:xfrm>
            <a:off x="7279769" y="5813163"/>
            <a:ext cx="105840" cy="91440"/>
            <a:chOff x="7279769" y="5813163"/>
            <a:chExt cx="105840" cy="91440"/>
          </a:xfrm>
        </p:grpSpPr>
        <mc:AlternateContent xmlns:mc="http://schemas.openxmlformats.org/markup-compatibility/2006" xmlns:p14="http://schemas.microsoft.com/office/powerpoint/2010/main">
          <mc:Choice Requires="p14">
            <p:contentPart p14:bwMode="auto" r:id="rId37">
              <p14:nvContentPartPr>
                <p14:cNvPr id="46" name="Ink 45">
                  <a:extLst>
                    <a:ext uri="{FF2B5EF4-FFF2-40B4-BE49-F238E27FC236}">
                      <a16:creationId xmlns:a16="http://schemas.microsoft.com/office/drawing/2014/main" id="{B20C8ACE-B829-2D6B-A229-D8D39D4DCF56}"/>
                    </a:ext>
                  </a:extLst>
                </p14:cNvPr>
                <p14:cNvContentPartPr/>
                <p14:nvPr/>
              </p14:nvContentPartPr>
              <p14:xfrm>
                <a:off x="7357529" y="5815683"/>
                <a:ext cx="360" cy="53640"/>
              </p14:xfrm>
            </p:contentPart>
          </mc:Choice>
          <mc:Fallback xmlns="">
            <p:pic>
              <p:nvPicPr>
                <p:cNvPr id="46" name="Ink 45">
                  <a:extLst>
                    <a:ext uri="{FF2B5EF4-FFF2-40B4-BE49-F238E27FC236}">
                      <a16:creationId xmlns:a16="http://schemas.microsoft.com/office/drawing/2014/main" id="{B20C8ACE-B829-2D6B-A229-D8D39D4DCF56}"/>
                    </a:ext>
                  </a:extLst>
                </p:cNvPr>
                <p:cNvPicPr/>
                <p:nvPr/>
              </p:nvPicPr>
              <p:blipFill>
                <a:blip r:embed="rId38"/>
                <a:stretch>
                  <a:fillRect/>
                </a:stretch>
              </p:blipFill>
              <p:spPr>
                <a:xfrm>
                  <a:off x="7348889" y="5806683"/>
                  <a:ext cx="18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 name="Ink 48">
                  <a:extLst>
                    <a:ext uri="{FF2B5EF4-FFF2-40B4-BE49-F238E27FC236}">
                      <a16:creationId xmlns:a16="http://schemas.microsoft.com/office/drawing/2014/main" id="{AA4B4359-FA68-F575-F26E-9B4B59F94770}"/>
                    </a:ext>
                  </a:extLst>
                </p14:cNvPr>
                <p14:cNvContentPartPr/>
                <p14:nvPr/>
              </p14:nvContentPartPr>
              <p14:xfrm>
                <a:off x="7279769" y="5813163"/>
                <a:ext cx="105840" cy="91440"/>
              </p14:xfrm>
            </p:contentPart>
          </mc:Choice>
          <mc:Fallback xmlns="">
            <p:pic>
              <p:nvPicPr>
                <p:cNvPr id="49" name="Ink 48">
                  <a:extLst>
                    <a:ext uri="{FF2B5EF4-FFF2-40B4-BE49-F238E27FC236}">
                      <a16:creationId xmlns:a16="http://schemas.microsoft.com/office/drawing/2014/main" id="{AA4B4359-FA68-F575-F26E-9B4B59F94770}"/>
                    </a:ext>
                  </a:extLst>
                </p:cNvPr>
                <p:cNvPicPr/>
                <p:nvPr/>
              </p:nvPicPr>
              <p:blipFill>
                <a:blip r:embed="rId40"/>
                <a:stretch>
                  <a:fillRect/>
                </a:stretch>
              </p:blipFill>
              <p:spPr>
                <a:xfrm>
                  <a:off x="7271129" y="5804523"/>
                  <a:ext cx="123480" cy="10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601A952-F484-50C8-F1BA-06782FF4B4F3}"/>
                  </a:ext>
                </a:extLst>
              </p14:cNvPr>
              <p14:cNvContentPartPr/>
              <p14:nvPr/>
            </p14:nvContentPartPr>
            <p14:xfrm>
              <a:off x="8577569" y="4678083"/>
              <a:ext cx="45360" cy="126720"/>
            </p14:xfrm>
          </p:contentPart>
        </mc:Choice>
        <mc:Fallback xmlns="">
          <p:pic>
            <p:nvPicPr>
              <p:cNvPr id="51" name="Ink 50">
                <a:extLst>
                  <a:ext uri="{FF2B5EF4-FFF2-40B4-BE49-F238E27FC236}">
                    <a16:creationId xmlns:a16="http://schemas.microsoft.com/office/drawing/2014/main" id="{C601A952-F484-50C8-F1BA-06782FF4B4F3}"/>
                  </a:ext>
                </a:extLst>
              </p:cNvPr>
              <p:cNvPicPr/>
              <p:nvPr/>
            </p:nvPicPr>
            <p:blipFill>
              <a:blip r:embed="rId42"/>
              <a:stretch>
                <a:fillRect/>
              </a:stretch>
            </p:blipFill>
            <p:spPr>
              <a:xfrm>
                <a:off x="8568929" y="4669443"/>
                <a:ext cx="63000" cy="144360"/>
              </a:xfrm>
              <a:prstGeom prst="rect">
                <a:avLst/>
              </a:prstGeom>
            </p:spPr>
          </p:pic>
        </mc:Fallback>
      </mc:AlternateContent>
      <p:grpSp>
        <p:nvGrpSpPr>
          <p:cNvPr id="59" name="Group 58">
            <a:extLst>
              <a:ext uri="{FF2B5EF4-FFF2-40B4-BE49-F238E27FC236}">
                <a16:creationId xmlns:a16="http://schemas.microsoft.com/office/drawing/2014/main" id="{5DED77E8-BB03-3CC4-6BC8-4CE3D9351124}"/>
              </a:ext>
            </a:extLst>
          </p:cNvPr>
          <p:cNvGrpSpPr/>
          <p:nvPr/>
        </p:nvGrpSpPr>
        <p:grpSpPr>
          <a:xfrm>
            <a:off x="8485049" y="4954923"/>
            <a:ext cx="63360" cy="285840"/>
            <a:chOff x="8485049" y="4954923"/>
            <a:chExt cx="63360" cy="285840"/>
          </a:xfrm>
        </p:grpSpPr>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30BE960D-1204-994E-E49F-75F15B84333F}"/>
                    </a:ext>
                  </a:extLst>
                </p14:cNvPr>
                <p14:cNvContentPartPr/>
                <p14:nvPr/>
              </p14:nvContentPartPr>
              <p14:xfrm>
                <a:off x="8526449" y="4954923"/>
                <a:ext cx="21960" cy="96840"/>
              </p14:xfrm>
            </p:contentPart>
          </mc:Choice>
          <mc:Fallback xmlns="">
            <p:pic>
              <p:nvPicPr>
                <p:cNvPr id="52" name="Ink 51">
                  <a:extLst>
                    <a:ext uri="{FF2B5EF4-FFF2-40B4-BE49-F238E27FC236}">
                      <a16:creationId xmlns:a16="http://schemas.microsoft.com/office/drawing/2014/main" id="{30BE960D-1204-994E-E49F-75F15B84333F}"/>
                    </a:ext>
                  </a:extLst>
                </p:cNvPr>
                <p:cNvPicPr/>
                <p:nvPr/>
              </p:nvPicPr>
              <p:blipFill>
                <a:blip r:embed="rId44"/>
                <a:stretch>
                  <a:fillRect/>
                </a:stretch>
              </p:blipFill>
              <p:spPr>
                <a:xfrm>
                  <a:off x="8517809" y="4945923"/>
                  <a:ext cx="39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Ink 52">
                  <a:extLst>
                    <a:ext uri="{FF2B5EF4-FFF2-40B4-BE49-F238E27FC236}">
                      <a16:creationId xmlns:a16="http://schemas.microsoft.com/office/drawing/2014/main" id="{9BDD1BB4-0EE0-6CF3-4B38-6AC87663E3D8}"/>
                    </a:ext>
                  </a:extLst>
                </p14:cNvPr>
                <p14:cNvContentPartPr/>
                <p14:nvPr/>
              </p14:nvContentPartPr>
              <p14:xfrm>
                <a:off x="8485049" y="5146083"/>
                <a:ext cx="10440" cy="94680"/>
              </p14:xfrm>
            </p:contentPart>
          </mc:Choice>
          <mc:Fallback xmlns="">
            <p:pic>
              <p:nvPicPr>
                <p:cNvPr id="53" name="Ink 52">
                  <a:extLst>
                    <a:ext uri="{FF2B5EF4-FFF2-40B4-BE49-F238E27FC236}">
                      <a16:creationId xmlns:a16="http://schemas.microsoft.com/office/drawing/2014/main" id="{9BDD1BB4-0EE0-6CF3-4B38-6AC87663E3D8}"/>
                    </a:ext>
                  </a:extLst>
                </p:cNvPr>
                <p:cNvPicPr/>
                <p:nvPr/>
              </p:nvPicPr>
              <p:blipFill>
                <a:blip r:embed="rId46"/>
                <a:stretch>
                  <a:fillRect/>
                </a:stretch>
              </p:blipFill>
              <p:spPr>
                <a:xfrm>
                  <a:off x="8476049" y="5137083"/>
                  <a:ext cx="28080" cy="11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7E691618-875E-1D5C-38B1-A8CBCC8876CE}"/>
                  </a:ext>
                </a:extLst>
              </p14:cNvPr>
              <p14:cNvContentPartPr/>
              <p14:nvPr/>
            </p14:nvContentPartPr>
            <p14:xfrm>
              <a:off x="8428529" y="5366763"/>
              <a:ext cx="24840" cy="92880"/>
            </p14:xfrm>
          </p:contentPart>
        </mc:Choice>
        <mc:Fallback xmlns="">
          <p:pic>
            <p:nvPicPr>
              <p:cNvPr id="54" name="Ink 53">
                <a:extLst>
                  <a:ext uri="{FF2B5EF4-FFF2-40B4-BE49-F238E27FC236}">
                    <a16:creationId xmlns:a16="http://schemas.microsoft.com/office/drawing/2014/main" id="{7E691618-875E-1D5C-38B1-A8CBCC8876CE}"/>
                  </a:ext>
                </a:extLst>
              </p:cNvPr>
              <p:cNvPicPr/>
              <p:nvPr/>
            </p:nvPicPr>
            <p:blipFill>
              <a:blip r:embed="rId48"/>
              <a:stretch>
                <a:fillRect/>
              </a:stretch>
            </p:blipFill>
            <p:spPr>
              <a:xfrm>
                <a:off x="8419529" y="5357763"/>
                <a:ext cx="42480" cy="110520"/>
              </a:xfrm>
              <a:prstGeom prst="rect">
                <a:avLst/>
              </a:prstGeom>
            </p:spPr>
          </p:pic>
        </mc:Fallback>
      </mc:AlternateContent>
      <p:grpSp>
        <p:nvGrpSpPr>
          <p:cNvPr id="58" name="Group 57">
            <a:extLst>
              <a:ext uri="{FF2B5EF4-FFF2-40B4-BE49-F238E27FC236}">
                <a16:creationId xmlns:a16="http://schemas.microsoft.com/office/drawing/2014/main" id="{FE50D9F1-8279-884F-37D6-68B6D030200F}"/>
              </a:ext>
            </a:extLst>
          </p:cNvPr>
          <p:cNvGrpSpPr/>
          <p:nvPr/>
        </p:nvGrpSpPr>
        <p:grpSpPr>
          <a:xfrm>
            <a:off x="8304689" y="5581683"/>
            <a:ext cx="129960" cy="382680"/>
            <a:chOff x="8304689" y="5581683"/>
            <a:chExt cx="129960" cy="382680"/>
          </a:xfrm>
        </p:grpSpPr>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9A8447DF-C653-EFD1-99B2-A4EC8835D37F}"/>
                    </a:ext>
                  </a:extLst>
                </p14:cNvPr>
                <p14:cNvContentPartPr/>
                <p14:nvPr/>
              </p14:nvContentPartPr>
              <p14:xfrm>
                <a:off x="8399009" y="5581683"/>
                <a:ext cx="11520" cy="105480"/>
              </p14:xfrm>
            </p:contentPart>
          </mc:Choice>
          <mc:Fallback xmlns="">
            <p:pic>
              <p:nvPicPr>
                <p:cNvPr id="55" name="Ink 54">
                  <a:extLst>
                    <a:ext uri="{FF2B5EF4-FFF2-40B4-BE49-F238E27FC236}">
                      <a16:creationId xmlns:a16="http://schemas.microsoft.com/office/drawing/2014/main" id="{9A8447DF-C653-EFD1-99B2-A4EC8835D37F}"/>
                    </a:ext>
                  </a:extLst>
                </p:cNvPr>
                <p:cNvPicPr/>
                <p:nvPr/>
              </p:nvPicPr>
              <p:blipFill>
                <a:blip r:embed="rId50"/>
                <a:stretch>
                  <a:fillRect/>
                </a:stretch>
              </p:blipFill>
              <p:spPr>
                <a:xfrm>
                  <a:off x="8390009" y="5573043"/>
                  <a:ext cx="291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ECFE13CA-931D-CBC7-92FA-48A7E242F730}"/>
                    </a:ext>
                  </a:extLst>
                </p14:cNvPr>
                <p14:cNvContentPartPr/>
                <p14:nvPr/>
              </p14:nvContentPartPr>
              <p14:xfrm>
                <a:off x="8367689" y="5773563"/>
                <a:ext cx="10800" cy="83520"/>
              </p14:xfrm>
            </p:contentPart>
          </mc:Choice>
          <mc:Fallback xmlns="">
            <p:pic>
              <p:nvPicPr>
                <p:cNvPr id="56" name="Ink 55">
                  <a:extLst>
                    <a:ext uri="{FF2B5EF4-FFF2-40B4-BE49-F238E27FC236}">
                      <a16:creationId xmlns:a16="http://schemas.microsoft.com/office/drawing/2014/main" id="{ECFE13CA-931D-CBC7-92FA-48A7E242F730}"/>
                    </a:ext>
                  </a:extLst>
                </p:cNvPr>
                <p:cNvPicPr/>
                <p:nvPr/>
              </p:nvPicPr>
              <p:blipFill>
                <a:blip r:embed="rId52"/>
                <a:stretch>
                  <a:fillRect/>
                </a:stretch>
              </p:blipFill>
              <p:spPr>
                <a:xfrm>
                  <a:off x="8358689" y="5764563"/>
                  <a:ext cx="284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Ink 56">
                  <a:extLst>
                    <a:ext uri="{FF2B5EF4-FFF2-40B4-BE49-F238E27FC236}">
                      <a16:creationId xmlns:a16="http://schemas.microsoft.com/office/drawing/2014/main" id="{CCCD30C3-A7A5-3CCD-09AC-C7B8BA618D7C}"/>
                    </a:ext>
                  </a:extLst>
                </p14:cNvPr>
                <p14:cNvContentPartPr/>
                <p14:nvPr/>
              </p14:nvContentPartPr>
              <p14:xfrm>
                <a:off x="8304689" y="5827923"/>
                <a:ext cx="129960" cy="136440"/>
              </p14:xfrm>
            </p:contentPart>
          </mc:Choice>
          <mc:Fallback xmlns="">
            <p:pic>
              <p:nvPicPr>
                <p:cNvPr id="57" name="Ink 56">
                  <a:extLst>
                    <a:ext uri="{FF2B5EF4-FFF2-40B4-BE49-F238E27FC236}">
                      <a16:creationId xmlns:a16="http://schemas.microsoft.com/office/drawing/2014/main" id="{CCCD30C3-A7A5-3CCD-09AC-C7B8BA618D7C}"/>
                    </a:ext>
                  </a:extLst>
                </p:cNvPr>
                <p:cNvPicPr/>
                <p:nvPr/>
              </p:nvPicPr>
              <p:blipFill>
                <a:blip r:embed="rId54"/>
                <a:stretch>
                  <a:fillRect/>
                </a:stretch>
              </p:blipFill>
              <p:spPr>
                <a:xfrm>
                  <a:off x="8295689" y="5819283"/>
                  <a:ext cx="147600" cy="154080"/>
                </a:xfrm>
                <a:prstGeom prst="rect">
                  <a:avLst/>
                </a:prstGeom>
              </p:spPr>
            </p:pic>
          </mc:Fallback>
        </mc:AlternateContent>
      </p:grpSp>
    </p:spTree>
    <p:extLst>
      <p:ext uri="{BB962C8B-B14F-4D97-AF65-F5344CB8AC3E}">
        <p14:creationId xmlns:p14="http://schemas.microsoft.com/office/powerpoint/2010/main" val="3134590697"/>
      </p:ext>
    </p:extLst>
  </p:cSld>
  <p:clrMapOvr>
    <a:masterClrMapping/>
  </p:clrMapOvr>
  <mc:AlternateContent xmlns:mc="http://schemas.openxmlformats.org/markup-compatibility/2006" xmlns:p14="http://schemas.microsoft.com/office/powerpoint/2010/main">
    <mc:Choice Requires="p14">
      <p:transition spd="slow" p14:dur="2000" advTm="15095"/>
    </mc:Choice>
    <mc:Fallback xmlns="">
      <p:transition spd="slow" advTm="1509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024210-F784-624E-D278-96F51CDFFD2B}"/>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Awesome we achieved all four!!</a:t>
            </a:r>
          </a:p>
        </p:txBody>
      </p:sp>
      <p:graphicFrame>
        <p:nvGraphicFramePr>
          <p:cNvPr id="5" name="Content Placeholder 2">
            <a:extLst>
              <a:ext uri="{FF2B5EF4-FFF2-40B4-BE49-F238E27FC236}">
                <a16:creationId xmlns:a16="http://schemas.microsoft.com/office/drawing/2014/main" id="{12A302AA-F35D-0B7B-F3B7-50FD5F842EA6}"/>
              </a:ext>
            </a:extLst>
          </p:cNvPr>
          <p:cNvGraphicFramePr>
            <a:graphicFrameLocks noGrp="1"/>
          </p:cNvGraphicFramePr>
          <p:nvPr>
            <p:ph sz="half" idx="1"/>
            <p:extLst>
              <p:ext uri="{D42A27DB-BD31-4B8C-83A1-F6EECF244321}">
                <p14:modId xmlns:p14="http://schemas.microsoft.com/office/powerpoint/2010/main" val="43200924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90556998"/>
      </p:ext>
    </p:extLst>
  </p:cSld>
  <p:clrMapOvr>
    <a:masterClrMapping/>
  </p:clrMapOvr>
  <mc:AlternateContent xmlns:mc="http://schemas.openxmlformats.org/markup-compatibility/2006" xmlns:p14="http://schemas.microsoft.com/office/powerpoint/2010/main">
    <mc:Choice Requires="p14">
      <p:transition spd="slow" p14:dur="2000" advTm="784"/>
    </mc:Choice>
    <mc:Fallback xmlns="">
      <p:transition spd="slow" advTm="78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bg1"/>
          </a:bgClr>
        </a:patt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103BDBA-1315-DD3E-A67D-77351D143F4B}"/>
              </a:ext>
            </a:extLst>
          </p:cNvPr>
          <p:cNvSpPr/>
          <p:nvPr/>
        </p:nvSpPr>
        <p:spPr>
          <a:xfrm>
            <a:off x="1350335" y="2897374"/>
            <a:ext cx="2055904" cy="1086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4817930" y="2894406"/>
            <a:ext cx="2055904" cy="1086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9" name="Rectangle: Rounded Corners 8">
            <a:extLst>
              <a:ext uri="{FF2B5EF4-FFF2-40B4-BE49-F238E27FC236}">
                <a16:creationId xmlns:a16="http://schemas.microsoft.com/office/drawing/2014/main" id="{3449FD60-840A-9244-BD36-E3E25D5EA591}"/>
              </a:ext>
            </a:extLst>
          </p:cNvPr>
          <p:cNvSpPr/>
          <p:nvPr/>
        </p:nvSpPr>
        <p:spPr>
          <a:xfrm>
            <a:off x="8285525" y="2894406"/>
            <a:ext cx="2055904" cy="10895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Exchange Service</a:t>
            </a:r>
            <a:endParaRPr lang="en-IN" sz="2800" dirty="0"/>
          </a:p>
        </p:txBody>
      </p:sp>
      <p:sp>
        <p:nvSpPr>
          <p:cNvPr id="22" name="Rectangle: Rounded Corners 21">
            <a:extLst>
              <a:ext uri="{FF2B5EF4-FFF2-40B4-BE49-F238E27FC236}">
                <a16:creationId xmlns:a16="http://schemas.microsoft.com/office/drawing/2014/main" id="{9CC68338-C1F9-A9B7-9263-F71414B5858D}"/>
              </a:ext>
            </a:extLst>
          </p:cNvPr>
          <p:cNvSpPr/>
          <p:nvPr/>
        </p:nvSpPr>
        <p:spPr>
          <a:xfrm>
            <a:off x="4703135" y="1082751"/>
            <a:ext cx="2055904" cy="10866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Frontend</a:t>
            </a:r>
            <a:endParaRPr lang="en-IN" sz="2800" dirty="0"/>
          </a:p>
        </p:txBody>
      </p:sp>
      <p:sp>
        <p:nvSpPr>
          <p:cNvPr id="24" name="Rectangle: Rounded Corners 23">
            <a:extLst>
              <a:ext uri="{FF2B5EF4-FFF2-40B4-BE49-F238E27FC236}">
                <a16:creationId xmlns:a16="http://schemas.microsoft.com/office/drawing/2014/main" id="{BE750A17-24FD-AA17-8E96-4ABBDDC7C3BB}"/>
              </a:ext>
            </a:extLst>
          </p:cNvPr>
          <p:cNvSpPr/>
          <p:nvPr/>
        </p:nvSpPr>
        <p:spPr>
          <a:xfrm>
            <a:off x="1350335" y="4166193"/>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EMI service</a:t>
            </a:r>
            <a:endParaRPr lang="en-IN" sz="2800" dirty="0"/>
          </a:p>
        </p:txBody>
      </p:sp>
      <p:sp>
        <p:nvSpPr>
          <p:cNvPr id="26" name="Rectangle: Rounded Corners 25">
            <a:extLst>
              <a:ext uri="{FF2B5EF4-FFF2-40B4-BE49-F238E27FC236}">
                <a16:creationId xmlns:a16="http://schemas.microsoft.com/office/drawing/2014/main" id="{5B47A603-384D-2D6F-1DD6-720D93AC06F8}"/>
              </a:ext>
            </a:extLst>
          </p:cNvPr>
          <p:cNvSpPr/>
          <p:nvPr/>
        </p:nvSpPr>
        <p:spPr>
          <a:xfrm>
            <a:off x="3675183" y="4166193"/>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BNPL Service</a:t>
            </a:r>
            <a:endParaRPr lang="en-IN" sz="2800" dirty="0"/>
          </a:p>
        </p:txBody>
      </p:sp>
      <p:sp>
        <p:nvSpPr>
          <p:cNvPr id="32" name="Rectangle: Rounded Corners 31">
            <a:extLst>
              <a:ext uri="{FF2B5EF4-FFF2-40B4-BE49-F238E27FC236}">
                <a16:creationId xmlns:a16="http://schemas.microsoft.com/office/drawing/2014/main" id="{A6D9D4D6-7B4C-4CED-56C3-40EF38133F01}"/>
              </a:ext>
            </a:extLst>
          </p:cNvPr>
          <p:cNvSpPr/>
          <p:nvPr/>
        </p:nvSpPr>
        <p:spPr>
          <a:xfrm>
            <a:off x="6000031" y="4162753"/>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Offer service</a:t>
            </a:r>
            <a:endParaRPr lang="en-IN" sz="2800" dirty="0"/>
          </a:p>
        </p:txBody>
      </p:sp>
      <p:sp>
        <p:nvSpPr>
          <p:cNvPr id="33" name="Rectangle: Rounded Corners 32">
            <a:extLst>
              <a:ext uri="{FF2B5EF4-FFF2-40B4-BE49-F238E27FC236}">
                <a16:creationId xmlns:a16="http://schemas.microsoft.com/office/drawing/2014/main" id="{77EBEAB4-91AF-D953-5880-118E84C79EDD}"/>
              </a:ext>
            </a:extLst>
          </p:cNvPr>
          <p:cNvSpPr/>
          <p:nvPr/>
        </p:nvSpPr>
        <p:spPr>
          <a:xfrm>
            <a:off x="8285525" y="4162752"/>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Discount Service</a:t>
            </a:r>
            <a:endParaRPr lang="en-IN" sz="2800" dirty="0"/>
          </a:p>
        </p:txBody>
      </p:sp>
      <p:sp>
        <p:nvSpPr>
          <p:cNvPr id="34" name="Rectangle: Rounded Corners 33">
            <a:extLst>
              <a:ext uri="{FF2B5EF4-FFF2-40B4-BE49-F238E27FC236}">
                <a16:creationId xmlns:a16="http://schemas.microsoft.com/office/drawing/2014/main" id="{9E720C60-5B45-CC58-4E97-FF1055C5DAAE}"/>
              </a:ext>
            </a:extLst>
          </p:cNvPr>
          <p:cNvSpPr/>
          <p:nvPr/>
        </p:nvSpPr>
        <p:spPr>
          <a:xfrm>
            <a:off x="1353871" y="5328688"/>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Payment service</a:t>
            </a:r>
            <a:endParaRPr lang="en-IN" sz="2800" dirty="0"/>
          </a:p>
        </p:txBody>
      </p:sp>
      <p:sp>
        <p:nvSpPr>
          <p:cNvPr id="35" name="Rectangle: Rounded Corners 34">
            <a:extLst>
              <a:ext uri="{FF2B5EF4-FFF2-40B4-BE49-F238E27FC236}">
                <a16:creationId xmlns:a16="http://schemas.microsoft.com/office/drawing/2014/main" id="{1D0CA1E8-8431-0B0E-7E8C-D93CF4C3E6A7}"/>
              </a:ext>
            </a:extLst>
          </p:cNvPr>
          <p:cNvSpPr/>
          <p:nvPr/>
        </p:nvSpPr>
        <p:spPr>
          <a:xfrm>
            <a:off x="3678719" y="5328688"/>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Accounting Service</a:t>
            </a:r>
            <a:endParaRPr lang="en-IN" sz="2800" dirty="0"/>
          </a:p>
        </p:txBody>
      </p:sp>
      <p:sp>
        <p:nvSpPr>
          <p:cNvPr id="38" name="Rectangle: Rounded Corners 37">
            <a:extLst>
              <a:ext uri="{FF2B5EF4-FFF2-40B4-BE49-F238E27FC236}">
                <a16:creationId xmlns:a16="http://schemas.microsoft.com/office/drawing/2014/main" id="{354CAE39-7ECB-1869-5ED4-D421BA92BBB6}"/>
              </a:ext>
            </a:extLst>
          </p:cNvPr>
          <p:cNvSpPr/>
          <p:nvPr/>
        </p:nvSpPr>
        <p:spPr>
          <a:xfrm>
            <a:off x="6003567" y="5325248"/>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cart service</a:t>
            </a:r>
            <a:endParaRPr lang="en-IN" sz="2800" dirty="0"/>
          </a:p>
        </p:txBody>
      </p:sp>
      <p:sp>
        <p:nvSpPr>
          <p:cNvPr id="39" name="Rectangle: Rounded Corners 38">
            <a:extLst>
              <a:ext uri="{FF2B5EF4-FFF2-40B4-BE49-F238E27FC236}">
                <a16:creationId xmlns:a16="http://schemas.microsoft.com/office/drawing/2014/main" id="{EECFA2B6-763F-671B-26C5-5EDEF9BCAFD3}"/>
              </a:ext>
            </a:extLst>
          </p:cNvPr>
          <p:cNvSpPr/>
          <p:nvPr/>
        </p:nvSpPr>
        <p:spPr>
          <a:xfrm>
            <a:off x="8289061" y="5325247"/>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Tracking Service</a:t>
            </a:r>
            <a:endParaRPr lang="en-IN" sz="2800" dirty="0"/>
          </a:p>
        </p:txBody>
      </p:sp>
      <p:sp>
        <p:nvSpPr>
          <p:cNvPr id="40" name="Rectangle: Rounded Corners 39">
            <a:extLst>
              <a:ext uri="{FF2B5EF4-FFF2-40B4-BE49-F238E27FC236}">
                <a16:creationId xmlns:a16="http://schemas.microsoft.com/office/drawing/2014/main" id="{1843E201-139A-5E98-E87E-36FA4BE2CA4F}"/>
              </a:ext>
            </a:extLst>
          </p:cNvPr>
          <p:cNvSpPr/>
          <p:nvPr/>
        </p:nvSpPr>
        <p:spPr>
          <a:xfrm>
            <a:off x="492640" y="777944"/>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Login service</a:t>
            </a:r>
            <a:endParaRPr lang="en-IN" sz="2800" dirty="0"/>
          </a:p>
        </p:txBody>
      </p:sp>
      <p:sp>
        <p:nvSpPr>
          <p:cNvPr id="41" name="Rectangle: Rounded Corners 40">
            <a:extLst>
              <a:ext uri="{FF2B5EF4-FFF2-40B4-BE49-F238E27FC236}">
                <a16:creationId xmlns:a16="http://schemas.microsoft.com/office/drawing/2014/main" id="{6CA20749-10A7-DEF1-2017-90F8C5BE974C}"/>
              </a:ext>
            </a:extLst>
          </p:cNvPr>
          <p:cNvSpPr/>
          <p:nvPr/>
        </p:nvSpPr>
        <p:spPr>
          <a:xfrm>
            <a:off x="2548544" y="1718173"/>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Helpdesk Service</a:t>
            </a:r>
            <a:endParaRPr lang="en-IN" sz="2800" dirty="0"/>
          </a:p>
        </p:txBody>
      </p:sp>
      <p:sp>
        <p:nvSpPr>
          <p:cNvPr id="42" name="Rectangle: Rounded Corners 41">
            <a:extLst>
              <a:ext uri="{FF2B5EF4-FFF2-40B4-BE49-F238E27FC236}">
                <a16:creationId xmlns:a16="http://schemas.microsoft.com/office/drawing/2014/main" id="{675CABA1-4669-4429-DCE7-22D75E56CC30}"/>
              </a:ext>
            </a:extLst>
          </p:cNvPr>
          <p:cNvSpPr/>
          <p:nvPr/>
        </p:nvSpPr>
        <p:spPr>
          <a:xfrm>
            <a:off x="6873834" y="631558"/>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complaint service</a:t>
            </a:r>
            <a:endParaRPr lang="en-IN" sz="2800" dirty="0"/>
          </a:p>
        </p:txBody>
      </p:sp>
      <p:sp>
        <p:nvSpPr>
          <p:cNvPr id="43" name="Rectangle: Rounded Corners 42">
            <a:extLst>
              <a:ext uri="{FF2B5EF4-FFF2-40B4-BE49-F238E27FC236}">
                <a16:creationId xmlns:a16="http://schemas.microsoft.com/office/drawing/2014/main" id="{5F2B5AE0-0B0F-DAF6-6882-F6A2540BF8EB}"/>
              </a:ext>
            </a:extLst>
          </p:cNvPr>
          <p:cNvSpPr/>
          <p:nvPr/>
        </p:nvSpPr>
        <p:spPr>
          <a:xfrm>
            <a:off x="9044673" y="1718172"/>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Compliance Service</a:t>
            </a:r>
            <a:endParaRPr lang="en-IN" sz="2800" dirty="0"/>
          </a:p>
        </p:txBody>
      </p:sp>
      <p:sp>
        <p:nvSpPr>
          <p:cNvPr id="44" name="Rectangle: Rounded Corners 43">
            <a:extLst>
              <a:ext uri="{FF2B5EF4-FFF2-40B4-BE49-F238E27FC236}">
                <a16:creationId xmlns:a16="http://schemas.microsoft.com/office/drawing/2014/main" id="{506ECF96-0E87-16A1-3849-88A9AA1F74A7}"/>
              </a:ext>
            </a:extLst>
          </p:cNvPr>
          <p:cNvSpPr/>
          <p:nvPr/>
        </p:nvSpPr>
        <p:spPr>
          <a:xfrm>
            <a:off x="6843549" y="1762982"/>
            <a:ext cx="2055904" cy="10866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Audit Service</a:t>
            </a:r>
            <a:endParaRPr lang="en-IN" sz="2800" dirty="0"/>
          </a:p>
        </p:txBody>
      </p:sp>
    </p:spTree>
    <p:extLst>
      <p:ext uri="{BB962C8B-B14F-4D97-AF65-F5344CB8AC3E}">
        <p14:creationId xmlns:p14="http://schemas.microsoft.com/office/powerpoint/2010/main" val="2223912056"/>
      </p:ext>
    </p:extLst>
  </p:cSld>
  <p:clrMapOvr>
    <a:masterClrMapping/>
  </p:clrMapOvr>
  <mc:AlternateContent xmlns:mc="http://schemas.openxmlformats.org/markup-compatibility/2006" xmlns:p14="http://schemas.microsoft.com/office/powerpoint/2010/main">
    <mc:Choice Requires="p14">
      <p:transition spd="slow" p14:dur="2000" advTm="91928"/>
    </mc:Choice>
    <mc:Fallback xmlns="">
      <p:transition spd="slow" advTm="919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 name="Rectangle 1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08119-8EA2-AD15-2D79-225A5A475A1E}"/>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I haven’t received my order yet, Where is it?</a:t>
            </a:r>
          </a:p>
        </p:txBody>
      </p:sp>
      <p:pic>
        <p:nvPicPr>
          <p:cNvPr id="8" name="Picture 7">
            <a:extLst>
              <a:ext uri="{FF2B5EF4-FFF2-40B4-BE49-F238E27FC236}">
                <a16:creationId xmlns:a16="http://schemas.microsoft.com/office/drawing/2014/main" id="{C67F6938-DB02-A01C-81BF-7A14D8733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48" y="2281742"/>
            <a:ext cx="5131088" cy="3797005"/>
          </a:xfrm>
          <a:prstGeom prst="rect">
            <a:avLst/>
          </a:prstGeom>
        </p:spPr>
      </p:pic>
      <p:pic>
        <p:nvPicPr>
          <p:cNvPr id="6" name="Picture 5">
            <a:extLst>
              <a:ext uri="{FF2B5EF4-FFF2-40B4-BE49-F238E27FC236}">
                <a16:creationId xmlns:a16="http://schemas.microsoft.com/office/drawing/2014/main" id="{8741B55E-2BCF-B38B-DCB8-3CCC5BA5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98987"/>
            <a:ext cx="5131087" cy="3835487"/>
          </a:xfrm>
          <a:prstGeom prst="rect">
            <a:avLst/>
          </a:prstGeom>
        </p:spPr>
      </p:pic>
      <p:pic>
        <p:nvPicPr>
          <p:cNvPr id="3" name="Picture 2">
            <a:extLst>
              <a:ext uri="{FF2B5EF4-FFF2-40B4-BE49-F238E27FC236}">
                <a16:creationId xmlns:a16="http://schemas.microsoft.com/office/drawing/2014/main" id="{3BC28B64-F315-5733-E11F-D582CE1C12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588" y="2111635"/>
            <a:ext cx="1016014" cy="760423"/>
          </a:xfrm>
          <a:prstGeom prst="rect">
            <a:avLst/>
          </a:prstGeom>
        </p:spPr>
      </p:pic>
      <p:grpSp>
        <p:nvGrpSpPr>
          <p:cNvPr id="4" name="Group 3">
            <a:extLst>
              <a:ext uri="{FF2B5EF4-FFF2-40B4-BE49-F238E27FC236}">
                <a16:creationId xmlns:a16="http://schemas.microsoft.com/office/drawing/2014/main" id="{4B1C6B9F-C17F-E093-2474-7D4E2D5244EF}"/>
              </a:ext>
            </a:extLst>
          </p:cNvPr>
          <p:cNvGrpSpPr/>
          <p:nvPr/>
        </p:nvGrpSpPr>
        <p:grpSpPr>
          <a:xfrm>
            <a:off x="7215729" y="2268104"/>
            <a:ext cx="727200" cy="501840"/>
            <a:chOff x="2034129" y="2166504"/>
            <a:chExt cx="727200" cy="50184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22B8FD6-3FBB-0EA1-9732-ADE56A96A243}"/>
                    </a:ext>
                  </a:extLst>
                </p14:cNvPr>
                <p14:cNvContentPartPr/>
                <p14:nvPr/>
              </p14:nvContentPartPr>
              <p14:xfrm>
                <a:off x="2167689" y="2200344"/>
                <a:ext cx="32040" cy="264600"/>
              </p14:xfrm>
            </p:contentPart>
          </mc:Choice>
          <mc:Fallback xmlns="">
            <p:pic>
              <p:nvPicPr>
                <p:cNvPr id="20" name="Ink 19">
                  <a:extLst>
                    <a:ext uri="{FF2B5EF4-FFF2-40B4-BE49-F238E27FC236}">
                      <a16:creationId xmlns:a16="http://schemas.microsoft.com/office/drawing/2014/main" id="{EB4C658F-F31D-C0E5-74E5-03AADEF90036}"/>
                    </a:ext>
                  </a:extLst>
                </p:cNvPr>
                <p:cNvPicPr/>
                <p:nvPr/>
              </p:nvPicPr>
              <p:blipFill>
                <a:blip r:embed="rId6"/>
                <a:stretch>
                  <a:fillRect/>
                </a:stretch>
              </p:blipFill>
              <p:spPr>
                <a:xfrm>
                  <a:off x="2158689" y="2191704"/>
                  <a:ext cx="496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AED9CAFA-0851-A431-EFED-BB37AF073847}"/>
                    </a:ext>
                  </a:extLst>
                </p14:cNvPr>
                <p14:cNvContentPartPr/>
                <p14:nvPr/>
              </p14:nvContentPartPr>
              <p14:xfrm>
                <a:off x="2238969" y="2239584"/>
                <a:ext cx="72720" cy="292680"/>
              </p14:xfrm>
            </p:contentPart>
          </mc:Choice>
          <mc:Fallback xmlns="">
            <p:pic>
              <p:nvPicPr>
                <p:cNvPr id="21" name="Ink 20">
                  <a:extLst>
                    <a:ext uri="{FF2B5EF4-FFF2-40B4-BE49-F238E27FC236}">
                      <a16:creationId xmlns:a16="http://schemas.microsoft.com/office/drawing/2014/main" id="{C0979142-6E17-362C-1FDD-B5B25802F014}"/>
                    </a:ext>
                  </a:extLst>
                </p:cNvPr>
                <p:cNvPicPr/>
                <p:nvPr/>
              </p:nvPicPr>
              <p:blipFill>
                <a:blip r:embed="rId8"/>
                <a:stretch>
                  <a:fillRect/>
                </a:stretch>
              </p:blipFill>
              <p:spPr>
                <a:xfrm>
                  <a:off x="2230329" y="2230944"/>
                  <a:ext cx="903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B49F6F96-318E-4F1B-B233-50542E45931B}"/>
                    </a:ext>
                  </a:extLst>
                </p14:cNvPr>
                <p14:cNvContentPartPr/>
                <p14:nvPr/>
              </p14:nvContentPartPr>
              <p14:xfrm>
                <a:off x="2065089" y="2311224"/>
                <a:ext cx="282240" cy="51840"/>
              </p14:xfrm>
            </p:contentPart>
          </mc:Choice>
          <mc:Fallback xmlns="">
            <p:pic>
              <p:nvPicPr>
                <p:cNvPr id="22" name="Ink 21">
                  <a:extLst>
                    <a:ext uri="{FF2B5EF4-FFF2-40B4-BE49-F238E27FC236}">
                      <a16:creationId xmlns:a16="http://schemas.microsoft.com/office/drawing/2014/main" id="{F306807C-F8A3-1BFA-9FBC-05884FCF5E07}"/>
                    </a:ext>
                  </a:extLst>
                </p:cNvPr>
                <p:cNvPicPr/>
                <p:nvPr/>
              </p:nvPicPr>
              <p:blipFill>
                <a:blip r:embed="rId10"/>
                <a:stretch>
                  <a:fillRect/>
                </a:stretch>
              </p:blipFill>
              <p:spPr>
                <a:xfrm>
                  <a:off x="2056449" y="2302584"/>
                  <a:ext cx="299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043BE3AD-A565-9E08-525A-59160EFFC811}"/>
                    </a:ext>
                  </a:extLst>
                </p14:cNvPr>
                <p14:cNvContentPartPr/>
                <p14:nvPr/>
              </p14:nvContentPartPr>
              <p14:xfrm>
                <a:off x="2034129" y="2424984"/>
                <a:ext cx="241560" cy="19800"/>
              </p14:xfrm>
            </p:contentPart>
          </mc:Choice>
          <mc:Fallback xmlns="">
            <p:pic>
              <p:nvPicPr>
                <p:cNvPr id="23" name="Ink 22">
                  <a:extLst>
                    <a:ext uri="{FF2B5EF4-FFF2-40B4-BE49-F238E27FC236}">
                      <a16:creationId xmlns:a16="http://schemas.microsoft.com/office/drawing/2014/main" id="{85A8B76C-0360-7B8D-4D42-C58759E3FFF2}"/>
                    </a:ext>
                  </a:extLst>
                </p:cNvPr>
                <p:cNvPicPr/>
                <p:nvPr/>
              </p:nvPicPr>
              <p:blipFill>
                <a:blip r:embed="rId12"/>
                <a:stretch>
                  <a:fillRect/>
                </a:stretch>
              </p:blipFill>
              <p:spPr>
                <a:xfrm>
                  <a:off x="2025489" y="2416344"/>
                  <a:ext cx="2592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1C5A066F-8608-8436-9373-9050A1C586BD}"/>
                    </a:ext>
                  </a:extLst>
                </p14:cNvPr>
                <p14:cNvContentPartPr/>
                <p14:nvPr/>
              </p14:nvContentPartPr>
              <p14:xfrm>
                <a:off x="2441289" y="2166504"/>
                <a:ext cx="169920" cy="325080"/>
              </p14:xfrm>
            </p:contentPart>
          </mc:Choice>
          <mc:Fallback xmlns="">
            <p:pic>
              <p:nvPicPr>
                <p:cNvPr id="24" name="Ink 23">
                  <a:extLst>
                    <a:ext uri="{FF2B5EF4-FFF2-40B4-BE49-F238E27FC236}">
                      <a16:creationId xmlns:a16="http://schemas.microsoft.com/office/drawing/2014/main" id="{FCE0D415-C592-9D69-A97D-AA2936817980}"/>
                    </a:ext>
                  </a:extLst>
                </p:cNvPr>
                <p:cNvPicPr/>
                <p:nvPr/>
              </p:nvPicPr>
              <p:blipFill>
                <a:blip r:embed="rId14"/>
                <a:stretch>
                  <a:fillRect/>
                </a:stretch>
              </p:blipFill>
              <p:spPr>
                <a:xfrm>
                  <a:off x="2432289" y="2157864"/>
                  <a:ext cx="18756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B008E13D-908D-A846-42AB-D2E97AEF5195}"/>
                    </a:ext>
                  </a:extLst>
                </p14:cNvPr>
                <p14:cNvContentPartPr/>
                <p14:nvPr/>
              </p14:nvContentPartPr>
              <p14:xfrm>
                <a:off x="2437329" y="2568264"/>
                <a:ext cx="33120" cy="36000"/>
              </p14:xfrm>
            </p:contentPart>
          </mc:Choice>
          <mc:Fallback xmlns="">
            <p:pic>
              <p:nvPicPr>
                <p:cNvPr id="25" name="Ink 24">
                  <a:extLst>
                    <a:ext uri="{FF2B5EF4-FFF2-40B4-BE49-F238E27FC236}">
                      <a16:creationId xmlns:a16="http://schemas.microsoft.com/office/drawing/2014/main" id="{841E311B-1858-2D63-E3A1-FA9FA0663118}"/>
                    </a:ext>
                  </a:extLst>
                </p:cNvPr>
                <p:cNvPicPr/>
                <p:nvPr/>
              </p:nvPicPr>
              <p:blipFill>
                <a:blip r:embed="rId16"/>
                <a:stretch>
                  <a:fillRect/>
                </a:stretch>
              </p:blipFill>
              <p:spPr>
                <a:xfrm>
                  <a:off x="2428329" y="2559264"/>
                  <a:ext cx="50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720D3E68-9CAF-E84F-278F-B76E581EAB08}"/>
                    </a:ext>
                  </a:extLst>
                </p14:cNvPr>
                <p14:cNvContentPartPr/>
                <p14:nvPr/>
              </p14:nvContentPartPr>
              <p14:xfrm>
                <a:off x="2697609" y="2193504"/>
                <a:ext cx="63720" cy="281160"/>
              </p14:xfrm>
            </p:contentPart>
          </mc:Choice>
          <mc:Fallback xmlns="">
            <p:pic>
              <p:nvPicPr>
                <p:cNvPr id="27" name="Ink 26">
                  <a:extLst>
                    <a:ext uri="{FF2B5EF4-FFF2-40B4-BE49-F238E27FC236}">
                      <a16:creationId xmlns:a16="http://schemas.microsoft.com/office/drawing/2014/main" id="{35566F4A-9CB0-0958-9173-486098DA48D1}"/>
                    </a:ext>
                  </a:extLst>
                </p:cNvPr>
                <p:cNvPicPr/>
                <p:nvPr/>
              </p:nvPicPr>
              <p:blipFill>
                <a:blip r:embed="rId18"/>
                <a:stretch>
                  <a:fillRect/>
                </a:stretch>
              </p:blipFill>
              <p:spPr>
                <a:xfrm>
                  <a:off x="2688609" y="2184864"/>
                  <a:ext cx="813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a:extLst>
                    <a:ext uri="{FF2B5EF4-FFF2-40B4-BE49-F238E27FC236}">
                      <a16:creationId xmlns:a16="http://schemas.microsoft.com/office/drawing/2014/main" id="{00A3391A-BFC0-9701-FAE5-F39538C8CD40}"/>
                    </a:ext>
                  </a:extLst>
                </p14:cNvPr>
                <p14:cNvContentPartPr/>
                <p14:nvPr/>
              </p14:nvContentPartPr>
              <p14:xfrm>
                <a:off x="2650449" y="2625504"/>
                <a:ext cx="33480" cy="42840"/>
              </p14:xfrm>
            </p:contentPart>
          </mc:Choice>
          <mc:Fallback xmlns="">
            <p:pic>
              <p:nvPicPr>
                <p:cNvPr id="28" name="Ink 27">
                  <a:extLst>
                    <a:ext uri="{FF2B5EF4-FFF2-40B4-BE49-F238E27FC236}">
                      <a16:creationId xmlns:a16="http://schemas.microsoft.com/office/drawing/2014/main" id="{0EA3CD4E-921C-1C62-377B-B67E830CADCA}"/>
                    </a:ext>
                  </a:extLst>
                </p:cNvPr>
                <p:cNvPicPr/>
                <p:nvPr/>
              </p:nvPicPr>
              <p:blipFill>
                <a:blip r:embed="rId20"/>
                <a:stretch>
                  <a:fillRect/>
                </a:stretch>
              </p:blipFill>
              <p:spPr>
                <a:xfrm>
                  <a:off x="2641809" y="2616864"/>
                  <a:ext cx="51120" cy="6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54" name="Ink 53">
                <a:extLst>
                  <a:ext uri="{FF2B5EF4-FFF2-40B4-BE49-F238E27FC236}">
                    <a16:creationId xmlns:a16="http://schemas.microsoft.com/office/drawing/2014/main" id="{BF42EAA5-A465-1029-F806-A7D8C698FD2D}"/>
                  </a:ext>
                </a:extLst>
              </p14:cNvPr>
              <p14:cNvContentPartPr/>
              <p14:nvPr/>
            </p14:nvContentPartPr>
            <p14:xfrm>
              <a:off x="6290529" y="1744664"/>
              <a:ext cx="2017080" cy="1389240"/>
            </p14:xfrm>
          </p:contentPart>
        </mc:Choice>
        <mc:Fallback xmlns="">
          <p:pic>
            <p:nvPicPr>
              <p:cNvPr id="54" name="Ink 53">
                <a:extLst>
                  <a:ext uri="{FF2B5EF4-FFF2-40B4-BE49-F238E27FC236}">
                    <a16:creationId xmlns:a16="http://schemas.microsoft.com/office/drawing/2014/main" id="{BF42EAA5-A465-1029-F806-A7D8C698FD2D}"/>
                  </a:ext>
                </a:extLst>
              </p:cNvPr>
              <p:cNvPicPr/>
              <p:nvPr/>
            </p:nvPicPr>
            <p:blipFill>
              <a:blip r:embed="rId22"/>
              <a:stretch>
                <a:fillRect/>
              </a:stretch>
            </p:blipFill>
            <p:spPr>
              <a:xfrm>
                <a:off x="6281531" y="1735664"/>
                <a:ext cx="2034717" cy="1406880"/>
              </a:xfrm>
              <a:prstGeom prst="rect">
                <a:avLst/>
              </a:prstGeom>
            </p:spPr>
          </p:pic>
        </mc:Fallback>
      </mc:AlternateContent>
    </p:spTree>
    <p:extLst>
      <p:ext uri="{BB962C8B-B14F-4D97-AF65-F5344CB8AC3E}">
        <p14:creationId xmlns:p14="http://schemas.microsoft.com/office/powerpoint/2010/main" val="2140294972"/>
      </p:ext>
    </p:extLst>
  </p:cSld>
  <p:clrMapOvr>
    <a:masterClrMapping/>
  </p:clrMapOvr>
  <mc:AlternateContent xmlns:mc="http://schemas.openxmlformats.org/markup-compatibility/2006" xmlns:p14="http://schemas.microsoft.com/office/powerpoint/2010/main">
    <mc:Choice Requires="p14">
      <p:transition spd="slow" p14:dur="2000" advTm="92482"/>
    </mc:Choice>
    <mc:Fallback xmlns="">
      <p:transition spd="slow" advTm="9248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66F6FD-DFC0-EFCC-3759-4CA8D2C6C585}"/>
              </a:ext>
            </a:extLst>
          </p:cNvPr>
          <p:cNvSpPr>
            <a:spLocks noGrp="1"/>
          </p:cNvSpPr>
          <p:nvPr>
            <p:ph type="title"/>
          </p:nvPr>
        </p:nvSpPr>
        <p:spPr>
          <a:xfrm>
            <a:off x="8643193" y="489507"/>
            <a:ext cx="3091607" cy="1655483"/>
          </a:xfrm>
        </p:spPr>
        <p:txBody>
          <a:bodyPr vert="horz" lIns="91440" tIns="45720" rIns="91440" bIns="45720" rtlCol="0" anchor="b">
            <a:normAutofit fontScale="90000"/>
          </a:bodyPr>
          <a:lstStyle/>
          <a:p>
            <a:r>
              <a:rPr lang="en-US" sz="4000" dirty="0"/>
              <a:t>How to bring order in chaos?</a:t>
            </a:r>
          </a:p>
        </p:txBody>
      </p:sp>
      <p:sp>
        <p:nvSpPr>
          <p:cNvPr id="3" name="Content Placeholder 2">
            <a:extLst>
              <a:ext uri="{FF2B5EF4-FFF2-40B4-BE49-F238E27FC236}">
                <a16:creationId xmlns:a16="http://schemas.microsoft.com/office/drawing/2014/main" id="{D9F6C655-EABE-3E77-8A41-662498FCE1EB}"/>
              </a:ext>
            </a:extLst>
          </p:cNvPr>
          <p:cNvSpPr>
            <a:spLocks noGrp="1"/>
          </p:cNvSpPr>
          <p:nvPr>
            <p:ph sz="half" idx="1"/>
          </p:nvPr>
        </p:nvSpPr>
        <p:spPr>
          <a:xfrm>
            <a:off x="8643193" y="2418408"/>
            <a:ext cx="2942813" cy="3540265"/>
          </a:xfrm>
        </p:spPr>
        <p:txBody>
          <a:bodyPr vert="horz" lIns="91440" tIns="45720" rIns="91440" bIns="45720" rtlCol="0">
            <a:normAutofit/>
          </a:bodyPr>
          <a:lstStyle/>
          <a:p>
            <a:r>
              <a:rPr lang="en-US" sz="2000" dirty="0"/>
              <a:t>Detect the problem quickly</a:t>
            </a:r>
          </a:p>
          <a:p>
            <a:r>
              <a:rPr lang="en-US" sz="2000" dirty="0"/>
              <a:t>Observability</a:t>
            </a:r>
          </a:p>
          <a:p>
            <a:r>
              <a:rPr lang="en-US" sz="2000" dirty="0"/>
              <a:t>Understanding what is going on</a:t>
            </a:r>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2824EB2-8D65-0000-50C9-B9ADC9EF5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643193" cy="6408740"/>
          </a:xfrm>
          <a:prstGeom prst="rect">
            <a:avLst/>
          </a:prstGeom>
        </p:spPr>
      </p:pic>
    </p:spTree>
    <p:extLst>
      <p:ext uri="{BB962C8B-B14F-4D97-AF65-F5344CB8AC3E}">
        <p14:creationId xmlns:p14="http://schemas.microsoft.com/office/powerpoint/2010/main" val="290420778"/>
      </p:ext>
    </p:extLst>
  </p:cSld>
  <p:clrMapOvr>
    <a:masterClrMapping/>
  </p:clrMapOvr>
  <mc:AlternateContent xmlns:mc="http://schemas.openxmlformats.org/markup-compatibility/2006" xmlns:p14="http://schemas.microsoft.com/office/powerpoint/2010/main">
    <mc:Choice Requires="p14">
      <p:transition spd="slow" p14:dur="2000" advTm="13904"/>
    </mc:Choice>
    <mc:Fallback xmlns="">
      <p:transition spd="slow" advTm="139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12">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C414DF9-B6CB-1673-211F-B8F05108C2E2}"/>
              </a:ext>
            </a:extLst>
          </p:cNvPr>
          <p:cNvSpPr>
            <a:spLocks noGrp="1"/>
          </p:cNvSpPr>
          <p:nvPr>
            <p:ph sz="half" idx="1"/>
          </p:nvPr>
        </p:nvSpPr>
        <p:spPr>
          <a:xfrm>
            <a:off x="838200" y="2266345"/>
            <a:ext cx="5097780" cy="3910617"/>
          </a:xfrm>
        </p:spPr>
        <p:txBody>
          <a:bodyPr>
            <a:normAutofit fontScale="85000" lnSpcReduction="10000"/>
          </a:bodyPr>
          <a:lstStyle/>
          <a:p>
            <a:pPr marL="0" indent="0">
              <a:buNone/>
            </a:pPr>
            <a:r>
              <a:rPr lang="en-US" sz="2400" b="1" dirty="0">
                <a:solidFill>
                  <a:srgbClr val="FFFFFF"/>
                </a:solidFill>
              </a:rPr>
              <a:t>Reactive Systems (2014)</a:t>
            </a:r>
          </a:p>
          <a:p>
            <a:endParaRPr lang="en-US" sz="2400" dirty="0">
              <a:solidFill>
                <a:srgbClr val="FFFFFF"/>
              </a:solidFill>
            </a:endParaRPr>
          </a:p>
          <a:p>
            <a:pPr>
              <a:lnSpc>
                <a:spcPct val="160000"/>
              </a:lnSpc>
            </a:pPr>
            <a:r>
              <a:rPr lang="en-US" sz="2400" dirty="0">
                <a:solidFill>
                  <a:srgbClr val="FFFFFF"/>
                </a:solidFill>
              </a:rPr>
              <a:t>Responsive</a:t>
            </a:r>
          </a:p>
          <a:p>
            <a:pPr>
              <a:lnSpc>
                <a:spcPct val="160000"/>
              </a:lnSpc>
            </a:pPr>
            <a:r>
              <a:rPr lang="en-US" sz="2400" dirty="0">
                <a:solidFill>
                  <a:srgbClr val="FFFFFF"/>
                </a:solidFill>
              </a:rPr>
              <a:t>Elastic</a:t>
            </a:r>
          </a:p>
          <a:p>
            <a:pPr>
              <a:lnSpc>
                <a:spcPct val="160000"/>
              </a:lnSpc>
            </a:pPr>
            <a:r>
              <a:rPr lang="en-US" sz="2400" dirty="0">
                <a:solidFill>
                  <a:srgbClr val="FFFFFF"/>
                </a:solidFill>
              </a:rPr>
              <a:t>Resilient</a:t>
            </a:r>
          </a:p>
          <a:p>
            <a:pPr>
              <a:lnSpc>
                <a:spcPct val="160000"/>
              </a:lnSpc>
            </a:pPr>
            <a:r>
              <a:rPr lang="en-IN" sz="2400" dirty="0">
                <a:solidFill>
                  <a:srgbClr val="FFFFFF"/>
                </a:solidFill>
              </a:rPr>
              <a:t>Message Driven</a:t>
            </a:r>
          </a:p>
        </p:txBody>
      </p:sp>
      <p:sp>
        <p:nvSpPr>
          <p:cNvPr id="6" name="Content Placeholder 5">
            <a:extLst>
              <a:ext uri="{FF2B5EF4-FFF2-40B4-BE49-F238E27FC236}">
                <a16:creationId xmlns:a16="http://schemas.microsoft.com/office/drawing/2014/main" id="{C73BA09B-B911-24D4-8070-437C989B1372}"/>
              </a:ext>
            </a:extLst>
          </p:cNvPr>
          <p:cNvSpPr>
            <a:spLocks noGrp="1"/>
          </p:cNvSpPr>
          <p:nvPr>
            <p:ph sz="half" idx="2"/>
          </p:nvPr>
        </p:nvSpPr>
        <p:spPr>
          <a:xfrm>
            <a:off x="6256020" y="2266345"/>
            <a:ext cx="5097780" cy="3910618"/>
          </a:xfrm>
        </p:spPr>
        <p:txBody>
          <a:bodyPr>
            <a:normAutofit fontScale="85000" lnSpcReduction="10000"/>
          </a:bodyPr>
          <a:lstStyle/>
          <a:p>
            <a:pPr marL="0" indent="0">
              <a:buNone/>
            </a:pPr>
            <a:r>
              <a:rPr lang="en-US" sz="2400" b="1" dirty="0">
                <a:solidFill>
                  <a:srgbClr val="FFFFFF"/>
                </a:solidFill>
              </a:rPr>
              <a:t>Micro Services (2011)</a:t>
            </a:r>
          </a:p>
          <a:p>
            <a:r>
              <a:rPr lang="en-IN" sz="2400" b="0" i="0" dirty="0">
                <a:effectLst/>
              </a:rPr>
              <a:t>structures an application as a loosely coupled set of services</a:t>
            </a:r>
            <a:endParaRPr lang="en-US" sz="2400" dirty="0"/>
          </a:p>
          <a:p>
            <a:r>
              <a:rPr lang="en-IN" sz="2400" b="0" i="0" dirty="0">
                <a:effectLst/>
              </a:rPr>
              <a:t>Each service is owned by a team, which has sole responsibility for making changes.</a:t>
            </a:r>
            <a:endParaRPr lang="en-US" sz="2400" dirty="0"/>
          </a:p>
          <a:p>
            <a:pPr marL="0" indent="0">
              <a:buNone/>
            </a:pPr>
            <a:endParaRPr lang="en-US" sz="2400" dirty="0">
              <a:solidFill>
                <a:srgbClr val="FFFFFF"/>
              </a:solidFill>
            </a:endParaRPr>
          </a:p>
          <a:p>
            <a:pPr marL="0" indent="0">
              <a:buNone/>
            </a:pPr>
            <a:r>
              <a:rPr lang="en-US" sz="2400" b="1" dirty="0">
                <a:solidFill>
                  <a:srgbClr val="FFFFFF"/>
                </a:solidFill>
              </a:rPr>
              <a:t>Other Definitions,</a:t>
            </a:r>
          </a:p>
          <a:p>
            <a:r>
              <a:rPr lang="en-IN" sz="2400" dirty="0">
                <a:solidFill>
                  <a:srgbClr val="FFFFFF"/>
                </a:solidFill>
              </a:rPr>
              <a:t>Independently deployable</a:t>
            </a:r>
          </a:p>
          <a:p>
            <a:r>
              <a:rPr lang="en-IN" sz="2400" dirty="0">
                <a:solidFill>
                  <a:srgbClr val="FFFFFF"/>
                </a:solidFill>
              </a:rPr>
              <a:t>Loose coupling</a:t>
            </a:r>
          </a:p>
          <a:p>
            <a:r>
              <a:rPr lang="en-IN" sz="2400" dirty="0">
                <a:solidFill>
                  <a:srgbClr val="FFFFFF"/>
                </a:solidFill>
              </a:rPr>
              <a:t>Fault tolerant</a:t>
            </a:r>
          </a:p>
          <a:p>
            <a:r>
              <a:rPr lang="en-IN" sz="2400" dirty="0">
                <a:solidFill>
                  <a:srgbClr val="FFFFFF"/>
                </a:solidFill>
              </a:rPr>
              <a:t>flexible</a:t>
            </a:r>
          </a:p>
        </p:txBody>
      </p:sp>
      <p:sp>
        <p:nvSpPr>
          <p:cNvPr id="2" name="TextBox 1">
            <a:extLst>
              <a:ext uri="{FF2B5EF4-FFF2-40B4-BE49-F238E27FC236}">
                <a16:creationId xmlns:a16="http://schemas.microsoft.com/office/drawing/2014/main" id="{5E80D6CF-8004-E300-8EF2-C46984AE8001}"/>
              </a:ext>
            </a:extLst>
          </p:cNvPr>
          <p:cNvSpPr txBox="1"/>
          <p:nvPr/>
        </p:nvSpPr>
        <p:spPr>
          <a:xfrm>
            <a:off x="838200" y="826324"/>
            <a:ext cx="9065821" cy="707886"/>
          </a:xfrm>
          <a:prstGeom prst="rect">
            <a:avLst/>
          </a:prstGeom>
          <a:noFill/>
        </p:spPr>
        <p:txBody>
          <a:bodyPr wrap="square" rtlCol="0">
            <a:spAutoFit/>
          </a:bodyPr>
          <a:lstStyle/>
          <a:p>
            <a:r>
              <a:rPr lang="en-US" sz="4000" dirty="0">
                <a:latin typeface="+mj-lt"/>
              </a:rPr>
              <a:t>Reactive Systems  Vs Micro Services</a:t>
            </a:r>
            <a:endParaRPr lang="en-IN" sz="4000" dirty="0">
              <a:latin typeface="+mj-lt"/>
            </a:endParaRPr>
          </a:p>
        </p:txBody>
      </p:sp>
      <p:cxnSp>
        <p:nvCxnSpPr>
          <p:cNvPr id="4" name="Straight Connector 3">
            <a:extLst>
              <a:ext uri="{FF2B5EF4-FFF2-40B4-BE49-F238E27FC236}">
                <a16:creationId xmlns:a16="http://schemas.microsoft.com/office/drawing/2014/main" id="{1B019AE5-D2DE-7651-E1F9-2C7134F4E602}"/>
              </a:ext>
            </a:extLst>
          </p:cNvPr>
          <p:cNvCxnSpPr>
            <a:cxnSpLocks/>
          </p:cNvCxnSpPr>
          <p:nvPr/>
        </p:nvCxnSpPr>
        <p:spPr>
          <a:xfrm>
            <a:off x="5414481" y="1931542"/>
            <a:ext cx="0" cy="4245420"/>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33183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2003"/>
    </mc:Choice>
    <mc:Fallback xmlns="">
      <p:transition spd="slow" advTm="18200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9">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782D6D-23A1-B391-2A5E-AB5FE17407C0}"/>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a:solidFill>
                  <a:srgbClr val="FFFFFF"/>
                </a:solidFill>
              </a:rPr>
              <a:t>State in a reactive system</a:t>
            </a:r>
          </a:p>
        </p:txBody>
      </p:sp>
      <p:pic>
        <p:nvPicPr>
          <p:cNvPr id="4" name="Picture 3" descr="An electronic circuit board in blue colour">
            <a:extLst>
              <a:ext uri="{FF2B5EF4-FFF2-40B4-BE49-F238E27FC236}">
                <a16:creationId xmlns:a16="http://schemas.microsoft.com/office/drawing/2014/main" id="{22A0867F-1295-A77F-5FA7-D398EE43B02A}"/>
              </a:ext>
            </a:extLst>
          </p:cNvPr>
          <p:cNvPicPr>
            <a:picLocks noChangeAspect="1"/>
          </p:cNvPicPr>
          <p:nvPr/>
        </p:nvPicPr>
        <p:blipFill rotWithShape="1">
          <a:blip r:embed="rId3"/>
          <a:srcRect l="12108" r="47987" b="-1"/>
          <a:stretch/>
        </p:blipFill>
        <p:spPr>
          <a:xfrm>
            <a:off x="8104092" y="10"/>
            <a:ext cx="4099858" cy="6857990"/>
          </a:xfrm>
          <a:prstGeom prst="rect">
            <a:avLst/>
          </a:prstGeom>
        </p:spPr>
      </p:pic>
    </p:spTree>
    <p:extLst>
      <p:ext uri="{BB962C8B-B14F-4D97-AF65-F5344CB8AC3E}">
        <p14:creationId xmlns:p14="http://schemas.microsoft.com/office/powerpoint/2010/main" val="3121792132"/>
      </p:ext>
    </p:extLst>
  </p:cSld>
  <p:clrMapOvr>
    <a:masterClrMapping/>
  </p:clrMapOvr>
  <mc:AlternateContent xmlns:mc="http://schemas.openxmlformats.org/markup-compatibility/2006" xmlns:p14="http://schemas.microsoft.com/office/powerpoint/2010/main">
    <mc:Choice Requires="p14">
      <p:transition spd="slow" p14:dur="2000" advTm="29522"/>
    </mc:Choice>
    <mc:Fallback xmlns="">
      <p:transition spd="slow" advTm="29522"/>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470-7846-403F-0391-2B738C17D299}"/>
              </a:ext>
            </a:extLst>
          </p:cNvPr>
          <p:cNvSpPr>
            <a:spLocks noGrp="1"/>
          </p:cNvSpPr>
          <p:nvPr>
            <p:ph type="title"/>
          </p:nvPr>
        </p:nvSpPr>
        <p:spPr/>
        <p:txBody>
          <a:bodyPr/>
          <a:lstStyle/>
          <a:p>
            <a:r>
              <a:rPr lang="en-US" dirty="0"/>
              <a:t>Different ways for saga coordination?</a:t>
            </a:r>
            <a:endParaRPr lang="en-IN" dirty="0"/>
          </a:p>
        </p:txBody>
      </p:sp>
      <p:sp>
        <p:nvSpPr>
          <p:cNvPr id="4" name="Content Placeholder 3">
            <a:extLst>
              <a:ext uri="{FF2B5EF4-FFF2-40B4-BE49-F238E27FC236}">
                <a16:creationId xmlns:a16="http://schemas.microsoft.com/office/drawing/2014/main" id="{D694A836-CCBA-DA2E-CCD2-D0E77408E99C}"/>
              </a:ext>
            </a:extLst>
          </p:cNvPr>
          <p:cNvSpPr>
            <a:spLocks noGrp="1"/>
          </p:cNvSpPr>
          <p:nvPr>
            <p:ph sz="half" idx="1"/>
          </p:nvPr>
        </p:nvSpPr>
        <p:spPr/>
        <p:txBody>
          <a:bodyPr/>
          <a:lstStyle/>
          <a:p>
            <a:endParaRPr lang="en-IN"/>
          </a:p>
        </p:txBody>
      </p:sp>
      <p:sp>
        <p:nvSpPr>
          <p:cNvPr id="5" name="Content Placeholder 4">
            <a:extLst>
              <a:ext uri="{FF2B5EF4-FFF2-40B4-BE49-F238E27FC236}">
                <a16:creationId xmlns:a16="http://schemas.microsoft.com/office/drawing/2014/main" id="{AC852A94-B737-8E83-F69F-61E8894F0530}"/>
              </a:ext>
            </a:extLst>
          </p:cNvPr>
          <p:cNvSpPr>
            <a:spLocks noGrp="1"/>
          </p:cNvSpPr>
          <p:nvPr>
            <p:ph sz="half" idx="2"/>
          </p:nvPr>
        </p:nvSpPr>
        <p:spPr/>
        <p:txBody>
          <a:bodyPr/>
          <a:lstStyle/>
          <a:p>
            <a:endParaRPr lang="en-IN"/>
          </a:p>
        </p:txBody>
      </p:sp>
    </p:spTree>
    <p:extLst>
      <p:ext uri="{BB962C8B-B14F-4D97-AF65-F5344CB8AC3E}">
        <p14:creationId xmlns:p14="http://schemas.microsoft.com/office/powerpoint/2010/main" val="2005546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8E5379A-D3E9-24EC-18CA-3324936974BA}"/>
              </a:ext>
            </a:extLst>
          </p:cNvPr>
          <p:cNvSpPr txBox="1"/>
          <p:nvPr/>
        </p:nvSpPr>
        <p:spPr>
          <a:xfrm>
            <a:off x="137160" y="6526530"/>
            <a:ext cx="4983480" cy="369332"/>
          </a:xfrm>
          <a:prstGeom prst="rect">
            <a:avLst/>
          </a:prstGeom>
          <a:noFill/>
        </p:spPr>
        <p:txBody>
          <a:bodyPr wrap="square" rtlCol="0">
            <a:spAutoFit/>
          </a:bodyPr>
          <a:lstStyle/>
          <a:p>
            <a:r>
              <a:rPr lang="en-US" dirty="0"/>
              <a:t>Image source: https://microservices.io/</a:t>
            </a:r>
            <a:endParaRPr lang="en-IN" dirty="0"/>
          </a:p>
        </p:txBody>
      </p:sp>
      <p:pic>
        <p:nvPicPr>
          <p:cNvPr id="1026" name="Picture 2">
            <a:extLst>
              <a:ext uri="{FF2B5EF4-FFF2-40B4-BE49-F238E27FC236}">
                <a16:creationId xmlns:a16="http://schemas.microsoft.com/office/drawing/2014/main" id="{263C7B45-8338-2015-F493-A1043CA06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5" y="1371600"/>
            <a:ext cx="9696450" cy="41148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C4F91C33-AFE0-5945-240C-23730731B628}"/>
              </a:ext>
            </a:extLst>
          </p:cNvPr>
          <p:cNvSpPr/>
          <p:nvPr/>
        </p:nvSpPr>
        <p:spPr>
          <a:xfrm>
            <a:off x="7847635" y="6030410"/>
            <a:ext cx="4207205" cy="6829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0" i="0" dirty="0">
                <a:solidFill>
                  <a:schemeClr val="bg1"/>
                </a:solidFill>
                <a:effectLst/>
                <a:latin typeface="Helvetica Neue"/>
              </a:rPr>
              <a:t> Choreography-based saga</a:t>
            </a:r>
          </a:p>
          <a:p>
            <a:pPr algn="ctr"/>
            <a:endParaRPr lang="en-IN" dirty="0"/>
          </a:p>
        </p:txBody>
      </p:sp>
    </p:spTree>
    <p:extLst>
      <p:ext uri="{BB962C8B-B14F-4D97-AF65-F5344CB8AC3E}">
        <p14:creationId xmlns:p14="http://schemas.microsoft.com/office/powerpoint/2010/main" val="230701632"/>
      </p:ext>
    </p:extLst>
  </p:cSld>
  <p:clrMapOvr>
    <a:masterClrMapping/>
  </p:clrMapOvr>
  <mc:AlternateContent xmlns:mc="http://schemas.openxmlformats.org/markup-compatibility/2006" xmlns:p14="http://schemas.microsoft.com/office/powerpoint/2010/main">
    <mc:Choice Requires="p14">
      <p:transition spd="slow" p14:dur="2000" advTm="8759"/>
    </mc:Choice>
    <mc:Fallback xmlns="">
      <p:transition spd="slow" advTm="87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hite arrows going to the red target">
            <a:extLst>
              <a:ext uri="{FF2B5EF4-FFF2-40B4-BE49-F238E27FC236}">
                <a16:creationId xmlns:a16="http://schemas.microsoft.com/office/drawing/2014/main" id="{1AD021BE-00D6-12C6-0A9B-EEDF81A04A9E}"/>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4" name="Freeform: Shape 1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DD992BC-6C7D-C791-6290-65A365C0FA4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Solution:</a:t>
            </a:r>
            <a:br>
              <a:rPr lang="en-US" sz="4000" dirty="0">
                <a:solidFill>
                  <a:srgbClr val="FFFFFF"/>
                </a:solidFill>
              </a:rPr>
            </a:br>
            <a:r>
              <a:rPr lang="en-US" sz="4000" dirty="0">
                <a:solidFill>
                  <a:srgbClr val="FFFFFF"/>
                </a:solidFill>
              </a:rPr>
              <a:t>Define saga(process) in an orchestrated way</a:t>
            </a:r>
          </a:p>
        </p:txBody>
      </p:sp>
    </p:spTree>
    <p:extLst>
      <p:ext uri="{BB962C8B-B14F-4D97-AF65-F5344CB8AC3E}">
        <p14:creationId xmlns:p14="http://schemas.microsoft.com/office/powerpoint/2010/main" val="1040986189"/>
      </p:ext>
    </p:extLst>
  </p:cSld>
  <p:clrMapOvr>
    <a:masterClrMapping/>
  </p:clrMapOvr>
  <mc:AlternateContent xmlns:mc="http://schemas.openxmlformats.org/markup-compatibility/2006" xmlns:p14="http://schemas.microsoft.com/office/powerpoint/2010/main">
    <mc:Choice Requires="p14">
      <p:transition spd="slow" p14:dur="2000" advTm="21419"/>
    </mc:Choice>
    <mc:Fallback xmlns="">
      <p:transition spd="slow" advTm="2141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C138-56BC-FB09-CD40-2DC768339293}"/>
              </a:ext>
            </a:extLst>
          </p:cNvPr>
          <p:cNvSpPr>
            <a:spLocks noGrp="1"/>
          </p:cNvSpPr>
          <p:nvPr>
            <p:ph type="title"/>
          </p:nvPr>
        </p:nvSpPr>
        <p:spPr/>
        <p:txBody>
          <a:bodyPr/>
          <a:lstStyle/>
          <a:p>
            <a:r>
              <a:rPr lang="en-US" dirty="0"/>
              <a:t>Workflow Engines</a:t>
            </a:r>
            <a:endParaRPr lang="en-IN" dirty="0"/>
          </a:p>
        </p:txBody>
      </p:sp>
      <p:sp>
        <p:nvSpPr>
          <p:cNvPr id="6" name="Oval 5">
            <a:extLst>
              <a:ext uri="{FF2B5EF4-FFF2-40B4-BE49-F238E27FC236}">
                <a16:creationId xmlns:a16="http://schemas.microsoft.com/office/drawing/2014/main" id="{DD0003B1-A51A-E71D-F54E-9002007B9F0E}"/>
              </a:ext>
            </a:extLst>
          </p:cNvPr>
          <p:cNvSpPr/>
          <p:nvPr/>
        </p:nvSpPr>
        <p:spPr>
          <a:xfrm>
            <a:off x="838200" y="2817626"/>
            <a:ext cx="777949" cy="776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82B34B6-2D5A-0CA0-BAC1-AA09BAEF6BD0}"/>
              </a:ext>
            </a:extLst>
          </p:cNvPr>
          <p:cNvSpPr/>
          <p:nvPr/>
        </p:nvSpPr>
        <p:spPr>
          <a:xfrm>
            <a:off x="10007009" y="2854839"/>
            <a:ext cx="777949" cy="7761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79605F9-D31E-9213-12E1-37A5D8F959DD}"/>
              </a:ext>
            </a:extLst>
          </p:cNvPr>
          <p:cNvSpPr/>
          <p:nvPr/>
        </p:nvSpPr>
        <p:spPr>
          <a:xfrm>
            <a:off x="2402958" y="2753833"/>
            <a:ext cx="1562986" cy="11057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endParaRPr lang="en-IN" dirty="0"/>
          </a:p>
        </p:txBody>
      </p:sp>
      <p:sp>
        <p:nvSpPr>
          <p:cNvPr id="9" name="Rectangle: Rounded Corners 8">
            <a:extLst>
              <a:ext uri="{FF2B5EF4-FFF2-40B4-BE49-F238E27FC236}">
                <a16:creationId xmlns:a16="http://schemas.microsoft.com/office/drawing/2014/main" id="{573C57F0-4AFD-F032-482F-341201720BA8}"/>
              </a:ext>
            </a:extLst>
          </p:cNvPr>
          <p:cNvSpPr/>
          <p:nvPr/>
        </p:nvSpPr>
        <p:spPr>
          <a:xfrm>
            <a:off x="4660604" y="2753832"/>
            <a:ext cx="1603744" cy="110578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Service B</a:t>
            </a:r>
            <a:endParaRPr lang="en-IN" dirty="0"/>
          </a:p>
        </p:txBody>
      </p:sp>
      <p:sp>
        <p:nvSpPr>
          <p:cNvPr id="10" name="Rectangle: Rounded Corners 9">
            <a:extLst>
              <a:ext uri="{FF2B5EF4-FFF2-40B4-BE49-F238E27FC236}">
                <a16:creationId xmlns:a16="http://schemas.microsoft.com/office/drawing/2014/main" id="{C95456A9-7768-AAF1-534B-DEDD648DAAB7}"/>
              </a:ext>
            </a:extLst>
          </p:cNvPr>
          <p:cNvSpPr/>
          <p:nvPr/>
        </p:nvSpPr>
        <p:spPr>
          <a:xfrm>
            <a:off x="7258492" y="2753832"/>
            <a:ext cx="1659566" cy="1105786"/>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Service C</a:t>
            </a:r>
            <a:endParaRPr lang="en-IN" dirty="0"/>
          </a:p>
        </p:txBody>
      </p:sp>
      <p:cxnSp>
        <p:nvCxnSpPr>
          <p:cNvPr id="12" name="Straight Arrow Connector 11">
            <a:extLst>
              <a:ext uri="{FF2B5EF4-FFF2-40B4-BE49-F238E27FC236}">
                <a16:creationId xmlns:a16="http://schemas.microsoft.com/office/drawing/2014/main" id="{A5FA8803-E764-6515-0513-A68D3C1633BB}"/>
              </a:ext>
            </a:extLst>
          </p:cNvPr>
          <p:cNvCxnSpPr>
            <a:cxnSpLocks/>
            <a:stCxn id="6" idx="6"/>
            <a:endCxn id="8" idx="1"/>
          </p:cNvCxnSpPr>
          <p:nvPr/>
        </p:nvCxnSpPr>
        <p:spPr>
          <a:xfrm>
            <a:off x="1616149" y="3205715"/>
            <a:ext cx="786809" cy="1010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DF359E-FBAD-7A14-ABBA-0A1E175F55CD}"/>
              </a:ext>
            </a:extLst>
          </p:cNvPr>
          <p:cNvCxnSpPr>
            <a:cxnSpLocks/>
            <a:stCxn id="8" idx="3"/>
            <a:endCxn id="9" idx="1"/>
          </p:cNvCxnSpPr>
          <p:nvPr/>
        </p:nvCxnSpPr>
        <p:spPr>
          <a:xfrm flipV="1">
            <a:off x="3965944" y="3306725"/>
            <a:ext cx="69466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96B371-2FCF-25B4-F6CD-61207430648E}"/>
              </a:ext>
            </a:extLst>
          </p:cNvPr>
          <p:cNvCxnSpPr>
            <a:cxnSpLocks/>
            <a:stCxn id="9" idx="3"/>
            <a:endCxn id="10" idx="1"/>
          </p:cNvCxnSpPr>
          <p:nvPr/>
        </p:nvCxnSpPr>
        <p:spPr>
          <a:xfrm>
            <a:off x="6264348" y="3306725"/>
            <a:ext cx="9941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582B6-19D0-449B-97A1-1FE76E9680E8}"/>
              </a:ext>
            </a:extLst>
          </p:cNvPr>
          <p:cNvCxnSpPr>
            <a:cxnSpLocks/>
            <a:stCxn id="10" idx="3"/>
            <a:endCxn id="7" idx="2"/>
          </p:cNvCxnSpPr>
          <p:nvPr/>
        </p:nvCxnSpPr>
        <p:spPr>
          <a:xfrm flipV="1">
            <a:off x="8918058" y="3242928"/>
            <a:ext cx="1088951" cy="637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Gears">
            <a:extLst>
              <a:ext uri="{FF2B5EF4-FFF2-40B4-BE49-F238E27FC236}">
                <a16:creationId xmlns:a16="http://schemas.microsoft.com/office/drawing/2014/main" id="{FDEA5FC1-A1A4-3A48-CE66-03F0E8AF0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9035" y="2753832"/>
            <a:ext cx="616688" cy="616688"/>
          </a:xfrm>
          <a:prstGeom prst="rect">
            <a:avLst/>
          </a:prstGeom>
        </p:spPr>
      </p:pic>
      <p:pic>
        <p:nvPicPr>
          <p:cNvPr id="21" name="Graphic 20" descr="Gears">
            <a:extLst>
              <a:ext uri="{FF2B5EF4-FFF2-40B4-BE49-F238E27FC236}">
                <a16:creationId xmlns:a16="http://schemas.microsoft.com/office/drawing/2014/main" id="{3187D5C0-409D-03EA-0155-04D9DB350F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8709" y="2753832"/>
            <a:ext cx="616688" cy="616688"/>
          </a:xfrm>
          <a:prstGeom prst="rect">
            <a:avLst/>
          </a:prstGeom>
        </p:spPr>
      </p:pic>
      <p:pic>
        <p:nvPicPr>
          <p:cNvPr id="22" name="Graphic 21" descr="Gears">
            <a:extLst>
              <a:ext uri="{FF2B5EF4-FFF2-40B4-BE49-F238E27FC236}">
                <a16:creationId xmlns:a16="http://schemas.microsoft.com/office/drawing/2014/main" id="{2D45825E-E5CE-3778-563C-96714F2D2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4569" y="2753832"/>
            <a:ext cx="616688" cy="616688"/>
          </a:xfrm>
          <a:prstGeom prst="rect">
            <a:avLst/>
          </a:prstGeom>
        </p:spPr>
      </p:pic>
      <p:grpSp>
        <p:nvGrpSpPr>
          <p:cNvPr id="19" name="Group 18">
            <a:extLst>
              <a:ext uri="{FF2B5EF4-FFF2-40B4-BE49-F238E27FC236}">
                <a16:creationId xmlns:a16="http://schemas.microsoft.com/office/drawing/2014/main" id="{2EEBD5DC-A547-1B2D-3AD1-38219DB3F720}"/>
              </a:ext>
            </a:extLst>
          </p:cNvPr>
          <p:cNvGrpSpPr/>
          <p:nvPr/>
        </p:nvGrpSpPr>
        <p:grpSpPr>
          <a:xfrm>
            <a:off x="673689" y="5270424"/>
            <a:ext cx="971280" cy="345240"/>
            <a:chOff x="673689" y="5270424"/>
            <a:chExt cx="971280" cy="345240"/>
          </a:xfrm>
        </p:grpSpPr>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04A49C3-EDC7-682E-218C-E88DEA6CEB76}"/>
                    </a:ext>
                  </a:extLst>
                </p14:cNvPr>
                <p14:cNvContentPartPr/>
                <p14:nvPr/>
              </p14:nvContentPartPr>
              <p14:xfrm>
                <a:off x="673689" y="5321544"/>
                <a:ext cx="170640" cy="237240"/>
              </p14:xfrm>
            </p:contentPart>
          </mc:Choice>
          <mc:Fallback xmlns="">
            <p:pic>
              <p:nvPicPr>
                <p:cNvPr id="3" name="Ink 2">
                  <a:extLst>
                    <a:ext uri="{FF2B5EF4-FFF2-40B4-BE49-F238E27FC236}">
                      <a16:creationId xmlns:a16="http://schemas.microsoft.com/office/drawing/2014/main" id="{E04A49C3-EDC7-682E-218C-E88DEA6CEB76}"/>
                    </a:ext>
                  </a:extLst>
                </p:cNvPr>
                <p:cNvPicPr/>
                <p:nvPr/>
              </p:nvPicPr>
              <p:blipFill>
                <a:blip r:embed="rId6"/>
                <a:stretch>
                  <a:fillRect/>
                </a:stretch>
              </p:blipFill>
              <p:spPr>
                <a:xfrm>
                  <a:off x="664689" y="5312904"/>
                  <a:ext cx="188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AA616E03-18F1-0045-8ED4-AC9D57F9C821}"/>
                    </a:ext>
                  </a:extLst>
                </p14:cNvPr>
                <p14:cNvContentPartPr/>
                <p14:nvPr/>
              </p14:nvContentPartPr>
              <p14:xfrm>
                <a:off x="954129" y="5270424"/>
                <a:ext cx="106920" cy="345240"/>
              </p14:xfrm>
            </p:contentPart>
          </mc:Choice>
          <mc:Fallback xmlns="">
            <p:pic>
              <p:nvPicPr>
                <p:cNvPr id="4" name="Ink 3">
                  <a:extLst>
                    <a:ext uri="{FF2B5EF4-FFF2-40B4-BE49-F238E27FC236}">
                      <a16:creationId xmlns:a16="http://schemas.microsoft.com/office/drawing/2014/main" id="{AA616E03-18F1-0045-8ED4-AC9D57F9C821}"/>
                    </a:ext>
                  </a:extLst>
                </p:cNvPr>
                <p:cNvPicPr/>
                <p:nvPr/>
              </p:nvPicPr>
              <p:blipFill>
                <a:blip r:embed="rId8"/>
                <a:stretch>
                  <a:fillRect/>
                </a:stretch>
              </p:blipFill>
              <p:spPr>
                <a:xfrm>
                  <a:off x="945489" y="5261424"/>
                  <a:ext cx="12456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632533AB-5C9E-4953-BD85-4C4AC173A4A0}"/>
                    </a:ext>
                  </a:extLst>
                </p14:cNvPr>
                <p14:cNvContentPartPr/>
                <p14:nvPr/>
              </p14:nvContentPartPr>
              <p14:xfrm>
                <a:off x="883209" y="5424144"/>
                <a:ext cx="112320" cy="11160"/>
              </p14:xfrm>
            </p:contentPart>
          </mc:Choice>
          <mc:Fallback xmlns="">
            <p:pic>
              <p:nvPicPr>
                <p:cNvPr id="5" name="Ink 4">
                  <a:extLst>
                    <a:ext uri="{FF2B5EF4-FFF2-40B4-BE49-F238E27FC236}">
                      <a16:creationId xmlns:a16="http://schemas.microsoft.com/office/drawing/2014/main" id="{632533AB-5C9E-4953-BD85-4C4AC173A4A0}"/>
                    </a:ext>
                  </a:extLst>
                </p:cNvPr>
                <p:cNvPicPr/>
                <p:nvPr/>
              </p:nvPicPr>
              <p:blipFill>
                <a:blip r:embed="rId10"/>
                <a:stretch>
                  <a:fillRect/>
                </a:stretch>
              </p:blipFill>
              <p:spPr>
                <a:xfrm>
                  <a:off x="874569" y="5415504"/>
                  <a:ext cx="129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F5D4C909-1660-A87A-054D-F1EC9CEA5F9D}"/>
                    </a:ext>
                  </a:extLst>
                </p14:cNvPr>
                <p14:cNvContentPartPr/>
                <p14:nvPr/>
              </p14:nvContentPartPr>
              <p14:xfrm>
                <a:off x="1108209" y="5405424"/>
                <a:ext cx="133200" cy="139680"/>
              </p14:xfrm>
            </p:contentPart>
          </mc:Choice>
          <mc:Fallback xmlns="">
            <p:pic>
              <p:nvPicPr>
                <p:cNvPr id="11" name="Ink 10">
                  <a:extLst>
                    <a:ext uri="{FF2B5EF4-FFF2-40B4-BE49-F238E27FC236}">
                      <a16:creationId xmlns:a16="http://schemas.microsoft.com/office/drawing/2014/main" id="{F5D4C909-1660-A87A-054D-F1EC9CEA5F9D}"/>
                    </a:ext>
                  </a:extLst>
                </p:cNvPr>
                <p:cNvPicPr/>
                <p:nvPr/>
              </p:nvPicPr>
              <p:blipFill>
                <a:blip r:embed="rId12"/>
                <a:stretch>
                  <a:fillRect/>
                </a:stretch>
              </p:blipFill>
              <p:spPr>
                <a:xfrm>
                  <a:off x="1099209" y="5396784"/>
                  <a:ext cx="1508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3FC92E97-A96B-3E84-F763-40009BB204BF}"/>
                    </a:ext>
                  </a:extLst>
                </p14:cNvPr>
                <p14:cNvContentPartPr/>
                <p14:nvPr/>
              </p14:nvContentPartPr>
              <p14:xfrm>
                <a:off x="1293249" y="5357904"/>
                <a:ext cx="178920" cy="139320"/>
              </p14:xfrm>
            </p:contentPart>
          </mc:Choice>
          <mc:Fallback xmlns="">
            <p:pic>
              <p:nvPicPr>
                <p:cNvPr id="13" name="Ink 12">
                  <a:extLst>
                    <a:ext uri="{FF2B5EF4-FFF2-40B4-BE49-F238E27FC236}">
                      <a16:creationId xmlns:a16="http://schemas.microsoft.com/office/drawing/2014/main" id="{3FC92E97-A96B-3E84-F763-40009BB204BF}"/>
                    </a:ext>
                  </a:extLst>
                </p:cNvPr>
                <p:cNvPicPr/>
                <p:nvPr/>
              </p:nvPicPr>
              <p:blipFill>
                <a:blip r:embed="rId14"/>
                <a:stretch>
                  <a:fillRect/>
                </a:stretch>
              </p:blipFill>
              <p:spPr>
                <a:xfrm>
                  <a:off x="1284249" y="5348904"/>
                  <a:ext cx="196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8C169F52-DB6C-2262-A337-B3F392BC5E98}"/>
                    </a:ext>
                  </a:extLst>
                </p14:cNvPr>
                <p14:cNvContentPartPr/>
                <p14:nvPr/>
              </p14:nvContentPartPr>
              <p14:xfrm>
                <a:off x="1561089" y="5271504"/>
                <a:ext cx="73080" cy="247320"/>
              </p14:xfrm>
            </p:contentPart>
          </mc:Choice>
          <mc:Fallback xmlns="">
            <p:pic>
              <p:nvPicPr>
                <p:cNvPr id="15" name="Ink 14">
                  <a:extLst>
                    <a:ext uri="{FF2B5EF4-FFF2-40B4-BE49-F238E27FC236}">
                      <a16:creationId xmlns:a16="http://schemas.microsoft.com/office/drawing/2014/main" id="{8C169F52-DB6C-2262-A337-B3F392BC5E98}"/>
                    </a:ext>
                  </a:extLst>
                </p:cNvPr>
                <p:cNvPicPr/>
                <p:nvPr/>
              </p:nvPicPr>
              <p:blipFill>
                <a:blip r:embed="rId16"/>
                <a:stretch>
                  <a:fillRect/>
                </a:stretch>
              </p:blipFill>
              <p:spPr>
                <a:xfrm>
                  <a:off x="1552089" y="5262504"/>
                  <a:ext cx="907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83AA6CB-FCDA-A40D-0BC5-DCB0B94A917D}"/>
                    </a:ext>
                  </a:extLst>
                </p14:cNvPr>
                <p14:cNvContentPartPr/>
                <p14:nvPr/>
              </p14:nvContentPartPr>
              <p14:xfrm>
                <a:off x="1495929" y="5374824"/>
                <a:ext cx="149040" cy="39240"/>
              </p14:xfrm>
            </p:contentPart>
          </mc:Choice>
          <mc:Fallback xmlns="">
            <p:pic>
              <p:nvPicPr>
                <p:cNvPr id="17" name="Ink 16">
                  <a:extLst>
                    <a:ext uri="{FF2B5EF4-FFF2-40B4-BE49-F238E27FC236}">
                      <a16:creationId xmlns:a16="http://schemas.microsoft.com/office/drawing/2014/main" id="{283AA6CB-FCDA-A40D-0BC5-DCB0B94A917D}"/>
                    </a:ext>
                  </a:extLst>
                </p:cNvPr>
                <p:cNvPicPr/>
                <p:nvPr/>
              </p:nvPicPr>
              <p:blipFill>
                <a:blip r:embed="rId18"/>
                <a:stretch>
                  <a:fillRect/>
                </a:stretch>
              </p:blipFill>
              <p:spPr>
                <a:xfrm>
                  <a:off x="1486929" y="5365824"/>
                  <a:ext cx="166680" cy="56880"/>
                </a:xfrm>
                <a:prstGeom prst="rect">
                  <a:avLst/>
                </a:prstGeom>
              </p:spPr>
            </p:pic>
          </mc:Fallback>
        </mc:AlternateContent>
      </p:grpSp>
      <p:grpSp>
        <p:nvGrpSpPr>
          <p:cNvPr id="25" name="Group 24">
            <a:extLst>
              <a:ext uri="{FF2B5EF4-FFF2-40B4-BE49-F238E27FC236}">
                <a16:creationId xmlns:a16="http://schemas.microsoft.com/office/drawing/2014/main" id="{271DCC34-A154-C1D6-8136-7C50FF7839CE}"/>
              </a:ext>
            </a:extLst>
          </p:cNvPr>
          <p:cNvGrpSpPr/>
          <p:nvPr/>
        </p:nvGrpSpPr>
        <p:grpSpPr>
          <a:xfrm>
            <a:off x="1098849" y="4123104"/>
            <a:ext cx="208800" cy="644760"/>
            <a:chOff x="1098849" y="4123104"/>
            <a:chExt cx="208800" cy="644760"/>
          </a:xfrm>
        </p:grpSpPr>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B69C57F3-FB6D-8426-4469-B4BC439D4878}"/>
                    </a:ext>
                  </a:extLst>
                </p14:cNvPr>
                <p14:cNvContentPartPr/>
                <p14:nvPr/>
              </p14:nvContentPartPr>
              <p14:xfrm>
                <a:off x="1098849" y="4129944"/>
                <a:ext cx="144720" cy="637920"/>
              </p14:xfrm>
            </p:contentPart>
          </mc:Choice>
          <mc:Fallback xmlns="">
            <p:pic>
              <p:nvPicPr>
                <p:cNvPr id="23" name="Ink 22">
                  <a:extLst>
                    <a:ext uri="{FF2B5EF4-FFF2-40B4-BE49-F238E27FC236}">
                      <a16:creationId xmlns:a16="http://schemas.microsoft.com/office/drawing/2014/main" id="{B69C57F3-FB6D-8426-4469-B4BC439D4878}"/>
                    </a:ext>
                  </a:extLst>
                </p:cNvPr>
                <p:cNvPicPr/>
                <p:nvPr/>
              </p:nvPicPr>
              <p:blipFill>
                <a:blip r:embed="rId20"/>
                <a:stretch>
                  <a:fillRect/>
                </a:stretch>
              </p:blipFill>
              <p:spPr>
                <a:xfrm>
                  <a:off x="1090209" y="4120944"/>
                  <a:ext cx="16236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9A844187-021D-AEDE-B73B-F8E348B412B7}"/>
                    </a:ext>
                  </a:extLst>
                </p14:cNvPr>
                <p14:cNvContentPartPr/>
                <p14:nvPr/>
              </p14:nvContentPartPr>
              <p14:xfrm>
                <a:off x="1105329" y="4123104"/>
                <a:ext cx="202320" cy="165240"/>
              </p14:xfrm>
            </p:contentPart>
          </mc:Choice>
          <mc:Fallback xmlns="">
            <p:pic>
              <p:nvPicPr>
                <p:cNvPr id="24" name="Ink 23">
                  <a:extLst>
                    <a:ext uri="{FF2B5EF4-FFF2-40B4-BE49-F238E27FC236}">
                      <a16:creationId xmlns:a16="http://schemas.microsoft.com/office/drawing/2014/main" id="{9A844187-021D-AEDE-B73B-F8E348B412B7}"/>
                    </a:ext>
                  </a:extLst>
                </p:cNvPr>
                <p:cNvPicPr/>
                <p:nvPr/>
              </p:nvPicPr>
              <p:blipFill>
                <a:blip r:embed="rId22"/>
                <a:stretch>
                  <a:fillRect/>
                </a:stretch>
              </p:blipFill>
              <p:spPr>
                <a:xfrm>
                  <a:off x="1096329" y="4114104"/>
                  <a:ext cx="219960" cy="182880"/>
                </a:xfrm>
                <a:prstGeom prst="rect">
                  <a:avLst/>
                </a:prstGeom>
              </p:spPr>
            </p:pic>
          </mc:Fallback>
        </mc:AlternateContent>
      </p:grpSp>
      <p:grpSp>
        <p:nvGrpSpPr>
          <p:cNvPr id="34" name="Group 33">
            <a:extLst>
              <a:ext uri="{FF2B5EF4-FFF2-40B4-BE49-F238E27FC236}">
                <a16:creationId xmlns:a16="http://schemas.microsoft.com/office/drawing/2014/main" id="{F367A2DE-1A56-32C3-EB7F-2DA333CE3B9B}"/>
              </a:ext>
            </a:extLst>
          </p:cNvPr>
          <p:cNvGrpSpPr/>
          <p:nvPr/>
        </p:nvGrpSpPr>
        <p:grpSpPr>
          <a:xfrm>
            <a:off x="8775489" y="1542264"/>
            <a:ext cx="945360" cy="449280"/>
            <a:chOff x="8775489" y="1542264"/>
            <a:chExt cx="945360" cy="449280"/>
          </a:xfrm>
        </p:grpSpPr>
        <mc:AlternateContent xmlns:mc="http://schemas.openxmlformats.org/markup-compatibility/2006" xmlns:p14="http://schemas.microsoft.com/office/powerpoint/2010/main">
          <mc:Choice Requires="p14">
            <p:contentPart p14:bwMode="auto" r:id="rId23">
              <p14:nvContentPartPr>
                <p14:cNvPr id="26" name="Ink 25">
                  <a:extLst>
                    <a:ext uri="{FF2B5EF4-FFF2-40B4-BE49-F238E27FC236}">
                      <a16:creationId xmlns:a16="http://schemas.microsoft.com/office/drawing/2014/main" id="{AFAE00CD-3848-E77E-D5DF-33D94FBC1A62}"/>
                    </a:ext>
                  </a:extLst>
                </p14:cNvPr>
                <p14:cNvContentPartPr/>
                <p14:nvPr/>
              </p14:nvContentPartPr>
              <p14:xfrm>
                <a:off x="8820849" y="1542264"/>
                <a:ext cx="138240" cy="449280"/>
              </p14:xfrm>
            </p:contentPart>
          </mc:Choice>
          <mc:Fallback xmlns="">
            <p:pic>
              <p:nvPicPr>
                <p:cNvPr id="26" name="Ink 25">
                  <a:extLst>
                    <a:ext uri="{FF2B5EF4-FFF2-40B4-BE49-F238E27FC236}">
                      <a16:creationId xmlns:a16="http://schemas.microsoft.com/office/drawing/2014/main" id="{AFAE00CD-3848-E77E-D5DF-33D94FBC1A62}"/>
                    </a:ext>
                  </a:extLst>
                </p:cNvPr>
                <p:cNvPicPr/>
                <p:nvPr/>
              </p:nvPicPr>
              <p:blipFill>
                <a:blip r:embed="rId24"/>
                <a:stretch>
                  <a:fillRect/>
                </a:stretch>
              </p:blipFill>
              <p:spPr>
                <a:xfrm>
                  <a:off x="8812209" y="1533264"/>
                  <a:ext cx="1558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7" name="Ink 26">
                  <a:extLst>
                    <a:ext uri="{FF2B5EF4-FFF2-40B4-BE49-F238E27FC236}">
                      <a16:creationId xmlns:a16="http://schemas.microsoft.com/office/drawing/2014/main" id="{A8E9229A-C2C6-D416-41DC-5F5F0FB82922}"/>
                    </a:ext>
                  </a:extLst>
                </p14:cNvPr>
                <p14:cNvContentPartPr/>
                <p14:nvPr/>
              </p14:nvContentPartPr>
              <p14:xfrm>
                <a:off x="8775489" y="1815144"/>
                <a:ext cx="210240" cy="156960"/>
              </p14:xfrm>
            </p:contentPart>
          </mc:Choice>
          <mc:Fallback xmlns="">
            <p:pic>
              <p:nvPicPr>
                <p:cNvPr id="27" name="Ink 26">
                  <a:extLst>
                    <a:ext uri="{FF2B5EF4-FFF2-40B4-BE49-F238E27FC236}">
                      <a16:creationId xmlns:a16="http://schemas.microsoft.com/office/drawing/2014/main" id="{A8E9229A-C2C6-D416-41DC-5F5F0FB82922}"/>
                    </a:ext>
                  </a:extLst>
                </p:cNvPr>
                <p:cNvPicPr/>
                <p:nvPr/>
              </p:nvPicPr>
              <p:blipFill>
                <a:blip r:embed="rId26"/>
                <a:stretch>
                  <a:fillRect/>
                </a:stretch>
              </p:blipFill>
              <p:spPr>
                <a:xfrm>
                  <a:off x="8766849" y="1806144"/>
                  <a:ext cx="227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8" name="Ink 27">
                  <a:extLst>
                    <a:ext uri="{FF2B5EF4-FFF2-40B4-BE49-F238E27FC236}">
                      <a16:creationId xmlns:a16="http://schemas.microsoft.com/office/drawing/2014/main" id="{6A54678F-BC80-4A39-2131-8F7EEB071E4A}"/>
                    </a:ext>
                  </a:extLst>
                </p14:cNvPr>
                <p14:cNvContentPartPr/>
                <p14:nvPr/>
              </p14:nvContentPartPr>
              <p14:xfrm>
                <a:off x="9004089" y="1746384"/>
                <a:ext cx="16920" cy="13320"/>
              </p14:xfrm>
            </p:contentPart>
          </mc:Choice>
          <mc:Fallback xmlns="">
            <p:pic>
              <p:nvPicPr>
                <p:cNvPr id="28" name="Ink 27">
                  <a:extLst>
                    <a:ext uri="{FF2B5EF4-FFF2-40B4-BE49-F238E27FC236}">
                      <a16:creationId xmlns:a16="http://schemas.microsoft.com/office/drawing/2014/main" id="{6A54678F-BC80-4A39-2131-8F7EEB071E4A}"/>
                    </a:ext>
                  </a:extLst>
                </p:cNvPr>
                <p:cNvPicPr/>
                <p:nvPr/>
              </p:nvPicPr>
              <p:blipFill>
                <a:blip r:embed="rId28"/>
                <a:stretch>
                  <a:fillRect/>
                </a:stretch>
              </p:blipFill>
              <p:spPr>
                <a:xfrm>
                  <a:off x="8995449" y="1737384"/>
                  <a:ext cx="34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9" name="Ink 28">
                  <a:extLst>
                    <a:ext uri="{FF2B5EF4-FFF2-40B4-BE49-F238E27FC236}">
                      <a16:creationId xmlns:a16="http://schemas.microsoft.com/office/drawing/2014/main" id="{B13DBFDD-9742-7B7D-1D23-1E6DC1D0A360}"/>
                    </a:ext>
                  </a:extLst>
                </p14:cNvPr>
                <p14:cNvContentPartPr/>
                <p14:nvPr/>
              </p14:nvContentPartPr>
              <p14:xfrm>
                <a:off x="9076449" y="1841424"/>
                <a:ext cx="190800" cy="100080"/>
              </p14:xfrm>
            </p:contentPart>
          </mc:Choice>
          <mc:Fallback xmlns="">
            <p:pic>
              <p:nvPicPr>
                <p:cNvPr id="29" name="Ink 28">
                  <a:extLst>
                    <a:ext uri="{FF2B5EF4-FFF2-40B4-BE49-F238E27FC236}">
                      <a16:creationId xmlns:a16="http://schemas.microsoft.com/office/drawing/2014/main" id="{B13DBFDD-9742-7B7D-1D23-1E6DC1D0A360}"/>
                    </a:ext>
                  </a:extLst>
                </p:cNvPr>
                <p:cNvPicPr/>
                <p:nvPr/>
              </p:nvPicPr>
              <p:blipFill>
                <a:blip r:embed="rId30"/>
                <a:stretch>
                  <a:fillRect/>
                </a:stretch>
              </p:blipFill>
              <p:spPr>
                <a:xfrm>
                  <a:off x="9067809" y="1832424"/>
                  <a:ext cx="2084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228A9F48-2363-A61D-E824-57F3AA32A2BA}"/>
                    </a:ext>
                  </a:extLst>
                </p14:cNvPr>
                <p14:cNvContentPartPr/>
                <p14:nvPr/>
              </p14:nvContentPartPr>
              <p14:xfrm>
                <a:off x="9326649" y="1710384"/>
                <a:ext cx="18720" cy="26640"/>
              </p14:xfrm>
            </p:contentPart>
          </mc:Choice>
          <mc:Fallback xmlns="">
            <p:pic>
              <p:nvPicPr>
                <p:cNvPr id="30" name="Ink 29">
                  <a:extLst>
                    <a:ext uri="{FF2B5EF4-FFF2-40B4-BE49-F238E27FC236}">
                      <a16:creationId xmlns:a16="http://schemas.microsoft.com/office/drawing/2014/main" id="{228A9F48-2363-A61D-E824-57F3AA32A2BA}"/>
                    </a:ext>
                  </a:extLst>
                </p:cNvPr>
                <p:cNvPicPr/>
                <p:nvPr/>
              </p:nvPicPr>
              <p:blipFill>
                <a:blip r:embed="rId32"/>
                <a:stretch>
                  <a:fillRect/>
                </a:stretch>
              </p:blipFill>
              <p:spPr>
                <a:xfrm>
                  <a:off x="9317649" y="1701384"/>
                  <a:ext cx="36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C8F74C72-405B-5643-7611-4E6FACDED163}"/>
                    </a:ext>
                  </a:extLst>
                </p14:cNvPr>
                <p14:cNvContentPartPr/>
                <p14:nvPr/>
              </p14:nvContentPartPr>
              <p14:xfrm>
                <a:off x="9307209" y="1788864"/>
                <a:ext cx="176400" cy="195120"/>
              </p14:xfrm>
            </p:contentPart>
          </mc:Choice>
          <mc:Fallback xmlns="">
            <p:pic>
              <p:nvPicPr>
                <p:cNvPr id="31" name="Ink 30">
                  <a:extLst>
                    <a:ext uri="{FF2B5EF4-FFF2-40B4-BE49-F238E27FC236}">
                      <a16:creationId xmlns:a16="http://schemas.microsoft.com/office/drawing/2014/main" id="{C8F74C72-405B-5643-7611-4E6FACDED163}"/>
                    </a:ext>
                  </a:extLst>
                </p:cNvPr>
                <p:cNvPicPr/>
                <p:nvPr/>
              </p:nvPicPr>
              <p:blipFill>
                <a:blip r:embed="rId34"/>
                <a:stretch>
                  <a:fillRect/>
                </a:stretch>
              </p:blipFill>
              <p:spPr>
                <a:xfrm>
                  <a:off x="9298209" y="1779864"/>
                  <a:ext cx="194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78ED3644-D626-A293-CC49-E382EB7DF718}"/>
                    </a:ext>
                  </a:extLst>
                </p14:cNvPr>
                <p14:cNvContentPartPr/>
                <p14:nvPr/>
              </p14:nvContentPartPr>
              <p14:xfrm>
                <a:off x="9606729" y="1663584"/>
                <a:ext cx="114120" cy="267120"/>
              </p14:xfrm>
            </p:contentPart>
          </mc:Choice>
          <mc:Fallback xmlns="">
            <p:pic>
              <p:nvPicPr>
                <p:cNvPr id="32" name="Ink 31">
                  <a:extLst>
                    <a:ext uri="{FF2B5EF4-FFF2-40B4-BE49-F238E27FC236}">
                      <a16:creationId xmlns:a16="http://schemas.microsoft.com/office/drawing/2014/main" id="{78ED3644-D626-A293-CC49-E382EB7DF718}"/>
                    </a:ext>
                  </a:extLst>
                </p:cNvPr>
                <p:cNvPicPr/>
                <p:nvPr/>
              </p:nvPicPr>
              <p:blipFill>
                <a:blip r:embed="rId36"/>
                <a:stretch>
                  <a:fillRect/>
                </a:stretch>
              </p:blipFill>
              <p:spPr>
                <a:xfrm>
                  <a:off x="9597729" y="1654584"/>
                  <a:ext cx="131760" cy="28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33" name="Ink 32">
                <a:extLst>
                  <a:ext uri="{FF2B5EF4-FFF2-40B4-BE49-F238E27FC236}">
                    <a16:creationId xmlns:a16="http://schemas.microsoft.com/office/drawing/2014/main" id="{C5058370-F341-3EDE-51D0-89BFC45068BA}"/>
                  </a:ext>
                </a:extLst>
              </p14:cNvPr>
              <p14:cNvContentPartPr/>
              <p14:nvPr/>
            </p14:nvContentPartPr>
            <p14:xfrm>
              <a:off x="9895089" y="1785984"/>
              <a:ext cx="248040" cy="765360"/>
            </p14:xfrm>
          </p:contentPart>
        </mc:Choice>
        <mc:Fallback xmlns="">
          <p:pic>
            <p:nvPicPr>
              <p:cNvPr id="33" name="Ink 32">
                <a:extLst>
                  <a:ext uri="{FF2B5EF4-FFF2-40B4-BE49-F238E27FC236}">
                    <a16:creationId xmlns:a16="http://schemas.microsoft.com/office/drawing/2014/main" id="{C5058370-F341-3EDE-51D0-89BFC45068BA}"/>
                  </a:ext>
                </a:extLst>
              </p:cNvPr>
              <p:cNvPicPr/>
              <p:nvPr/>
            </p:nvPicPr>
            <p:blipFill>
              <a:blip r:embed="rId38"/>
              <a:stretch>
                <a:fillRect/>
              </a:stretch>
            </p:blipFill>
            <p:spPr>
              <a:xfrm>
                <a:off x="9886449" y="1777344"/>
                <a:ext cx="265680" cy="783000"/>
              </a:xfrm>
              <a:prstGeom prst="rect">
                <a:avLst/>
              </a:prstGeom>
            </p:spPr>
          </p:pic>
        </mc:Fallback>
      </mc:AlternateContent>
    </p:spTree>
    <p:extLst>
      <p:ext uri="{BB962C8B-B14F-4D97-AF65-F5344CB8AC3E}">
        <p14:creationId xmlns:p14="http://schemas.microsoft.com/office/powerpoint/2010/main" val="242332197"/>
      </p:ext>
    </p:extLst>
  </p:cSld>
  <p:clrMapOvr>
    <a:masterClrMapping/>
  </p:clrMapOvr>
  <mc:AlternateContent xmlns:mc="http://schemas.openxmlformats.org/markup-compatibility/2006" xmlns:p14="http://schemas.microsoft.com/office/powerpoint/2010/main">
    <mc:Choice Requires="p14">
      <p:transition spd="slow" p14:dur="2000" advTm="47017"/>
    </mc:Choice>
    <mc:Fallback xmlns="">
      <p:transition spd="slow" advTm="47017"/>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AD172C5-54F2-EA4C-6FEA-F3A4924BAC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166199"/>
            <a:ext cx="10905066" cy="4525601"/>
          </a:xfrm>
          <a:prstGeom prst="rect">
            <a:avLst/>
          </a:prstGeom>
          <a:noFill/>
          <a:ln>
            <a:no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DDA2BF2-69EB-3007-1D04-34447F38A5DA}"/>
                  </a:ext>
                </a:extLst>
              </p14:cNvPr>
              <p14:cNvContentPartPr/>
              <p14:nvPr/>
            </p14:nvContentPartPr>
            <p14:xfrm>
              <a:off x="1366329" y="770064"/>
              <a:ext cx="549720" cy="354240"/>
            </p14:xfrm>
          </p:contentPart>
        </mc:Choice>
        <mc:Fallback xmlns="">
          <p:pic>
            <p:nvPicPr>
              <p:cNvPr id="2" name="Ink 1">
                <a:extLst>
                  <a:ext uri="{FF2B5EF4-FFF2-40B4-BE49-F238E27FC236}">
                    <a16:creationId xmlns:a16="http://schemas.microsoft.com/office/drawing/2014/main" id="{BDDA2BF2-69EB-3007-1D04-34447F38A5DA}"/>
                  </a:ext>
                </a:extLst>
              </p:cNvPr>
              <p:cNvPicPr/>
              <p:nvPr/>
            </p:nvPicPr>
            <p:blipFill>
              <a:blip r:embed="rId5"/>
              <a:stretch>
                <a:fillRect/>
              </a:stretch>
            </p:blipFill>
            <p:spPr>
              <a:xfrm>
                <a:off x="1357329" y="761424"/>
                <a:ext cx="56736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E2F32072-2E3A-E2F4-1BD9-EB25858D69A1}"/>
                  </a:ext>
                </a:extLst>
              </p14:cNvPr>
              <p14:cNvContentPartPr/>
              <p14:nvPr/>
            </p14:nvContentPartPr>
            <p14:xfrm>
              <a:off x="1675209" y="1688424"/>
              <a:ext cx="91440" cy="524880"/>
            </p14:xfrm>
          </p:contentPart>
        </mc:Choice>
        <mc:Fallback xmlns="">
          <p:pic>
            <p:nvPicPr>
              <p:cNvPr id="3" name="Ink 2">
                <a:extLst>
                  <a:ext uri="{FF2B5EF4-FFF2-40B4-BE49-F238E27FC236}">
                    <a16:creationId xmlns:a16="http://schemas.microsoft.com/office/drawing/2014/main" id="{E2F32072-2E3A-E2F4-1BD9-EB25858D69A1}"/>
                  </a:ext>
                </a:extLst>
              </p:cNvPr>
              <p:cNvPicPr/>
              <p:nvPr/>
            </p:nvPicPr>
            <p:blipFill>
              <a:blip r:embed="rId7"/>
              <a:stretch>
                <a:fillRect/>
              </a:stretch>
            </p:blipFill>
            <p:spPr>
              <a:xfrm>
                <a:off x="1666209" y="1679424"/>
                <a:ext cx="109080"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76271544-BDC2-8EA1-3B9B-D65EF96408CF}"/>
                  </a:ext>
                </a:extLst>
              </p14:cNvPr>
              <p14:cNvContentPartPr/>
              <p14:nvPr/>
            </p14:nvContentPartPr>
            <p14:xfrm>
              <a:off x="1715529" y="2835744"/>
              <a:ext cx="185760" cy="435600"/>
            </p14:xfrm>
          </p:contentPart>
        </mc:Choice>
        <mc:Fallback xmlns="">
          <p:pic>
            <p:nvPicPr>
              <p:cNvPr id="4" name="Ink 3">
                <a:extLst>
                  <a:ext uri="{FF2B5EF4-FFF2-40B4-BE49-F238E27FC236}">
                    <a16:creationId xmlns:a16="http://schemas.microsoft.com/office/drawing/2014/main" id="{76271544-BDC2-8EA1-3B9B-D65EF96408CF}"/>
                  </a:ext>
                </a:extLst>
              </p:cNvPr>
              <p:cNvPicPr/>
              <p:nvPr/>
            </p:nvPicPr>
            <p:blipFill>
              <a:blip r:embed="rId9"/>
              <a:stretch>
                <a:fillRect/>
              </a:stretch>
            </p:blipFill>
            <p:spPr>
              <a:xfrm>
                <a:off x="1706889" y="2826744"/>
                <a:ext cx="20340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27C0B574-D784-CF67-10D7-65C09B92B2A6}"/>
                  </a:ext>
                </a:extLst>
              </p14:cNvPr>
              <p14:cNvContentPartPr/>
              <p14:nvPr/>
            </p14:nvContentPartPr>
            <p14:xfrm>
              <a:off x="2706609" y="2714424"/>
              <a:ext cx="412200" cy="411120"/>
            </p14:xfrm>
          </p:contentPart>
        </mc:Choice>
        <mc:Fallback xmlns="">
          <p:pic>
            <p:nvPicPr>
              <p:cNvPr id="5" name="Ink 4">
                <a:extLst>
                  <a:ext uri="{FF2B5EF4-FFF2-40B4-BE49-F238E27FC236}">
                    <a16:creationId xmlns:a16="http://schemas.microsoft.com/office/drawing/2014/main" id="{27C0B574-D784-CF67-10D7-65C09B92B2A6}"/>
                  </a:ext>
                </a:extLst>
              </p:cNvPr>
              <p:cNvPicPr/>
              <p:nvPr/>
            </p:nvPicPr>
            <p:blipFill>
              <a:blip r:embed="rId11"/>
              <a:stretch>
                <a:fillRect/>
              </a:stretch>
            </p:blipFill>
            <p:spPr>
              <a:xfrm>
                <a:off x="2697609" y="2705784"/>
                <a:ext cx="42984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83E8EEB1-2672-F8A9-88BE-503A0D45DBE2}"/>
                  </a:ext>
                </a:extLst>
              </p14:cNvPr>
              <p14:cNvContentPartPr/>
              <p14:nvPr/>
            </p14:nvContentPartPr>
            <p14:xfrm>
              <a:off x="5024289" y="2476104"/>
              <a:ext cx="624600" cy="148320"/>
            </p14:xfrm>
          </p:contentPart>
        </mc:Choice>
        <mc:Fallback xmlns="">
          <p:pic>
            <p:nvPicPr>
              <p:cNvPr id="6" name="Ink 5">
                <a:extLst>
                  <a:ext uri="{FF2B5EF4-FFF2-40B4-BE49-F238E27FC236}">
                    <a16:creationId xmlns:a16="http://schemas.microsoft.com/office/drawing/2014/main" id="{83E8EEB1-2672-F8A9-88BE-503A0D45DBE2}"/>
                  </a:ext>
                </a:extLst>
              </p:cNvPr>
              <p:cNvPicPr/>
              <p:nvPr/>
            </p:nvPicPr>
            <p:blipFill>
              <a:blip r:embed="rId13"/>
              <a:stretch>
                <a:fillRect/>
              </a:stretch>
            </p:blipFill>
            <p:spPr>
              <a:xfrm>
                <a:off x="5015289" y="2467464"/>
                <a:ext cx="6422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AA06C4E5-124D-C258-041E-BF4C56FD1C7B}"/>
                  </a:ext>
                </a:extLst>
              </p14:cNvPr>
              <p14:cNvContentPartPr/>
              <p14:nvPr/>
            </p14:nvContentPartPr>
            <p14:xfrm>
              <a:off x="8366169" y="2424264"/>
              <a:ext cx="434160" cy="121680"/>
            </p14:xfrm>
          </p:contentPart>
        </mc:Choice>
        <mc:Fallback xmlns="">
          <p:pic>
            <p:nvPicPr>
              <p:cNvPr id="7" name="Ink 6">
                <a:extLst>
                  <a:ext uri="{FF2B5EF4-FFF2-40B4-BE49-F238E27FC236}">
                    <a16:creationId xmlns:a16="http://schemas.microsoft.com/office/drawing/2014/main" id="{AA06C4E5-124D-C258-041E-BF4C56FD1C7B}"/>
                  </a:ext>
                </a:extLst>
              </p:cNvPr>
              <p:cNvPicPr/>
              <p:nvPr/>
            </p:nvPicPr>
            <p:blipFill>
              <a:blip r:embed="rId15"/>
              <a:stretch>
                <a:fillRect/>
              </a:stretch>
            </p:blipFill>
            <p:spPr>
              <a:xfrm>
                <a:off x="8357529" y="2415624"/>
                <a:ext cx="451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736B98B1-E95C-5F19-4309-753F3A9D5844}"/>
                  </a:ext>
                </a:extLst>
              </p14:cNvPr>
              <p14:cNvContentPartPr/>
              <p14:nvPr/>
            </p14:nvContentPartPr>
            <p14:xfrm>
              <a:off x="7691169" y="2897304"/>
              <a:ext cx="579240" cy="142200"/>
            </p14:xfrm>
          </p:contentPart>
        </mc:Choice>
        <mc:Fallback xmlns="">
          <p:pic>
            <p:nvPicPr>
              <p:cNvPr id="8" name="Ink 7">
                <a:extLst>
                  <a:ext uri="{FF2B5EF4-FFF2-40B4-BE49-F238E27FC236}">
                    <a16:creationId xmlns:a16="http://schemas.microsoft.com/office/drawing/2014/main" id="{736B98B1-E95C-5F19-4309-753F3A9D5844}"/>
                  </a:ext>
                </a:extLst>
              </p:cNvPr>
              <p:cNvPicPr/>
              <p:nvPr/>
            </p:nvPicPr>
            <p:blipFill>
              <a:blip r:embed="rId17"/>
              <a:stretch>
                <a:fillRect/>
              </a:stretch>
            </p:blipFill>
            <p:spPr>
              <a:xfrm>
                <a:off x="7682529" y="2888664"/>
                <a:ext cx="596880" cy="159840"/>
              </a:xfrm>
              <a:prstGeom prst="rect">
                <a:avLst/>
              </a:prstGeom>
            </p:spPr>
          </p:pic>
        </mc:Fallback>
      </mc:AlternateContent>
      <p:grpSp>
        <p:nvGrpSpPr>
          <p:cNvPr id="11" name="Group 10">
            <a:extLst>
              <a:ext uri="{FF2B5EF4-FFF2-40B4-BE49-F238E27FC236}">
                <a16:creationId xmlns:a16="http://schemas.microsoft.com/office/drawing/2014/main" id="{90761A1A-67DC-5BEF-ED1C-1B6A52256523}"/>
              </a:ext>
            </a:extLst>
          </p:cNvPr>
          <p:cNvGrpSpPr/>
          <p:nvPr/>
        </p:nvGrpSpPr>
        <p:grpSpPr>
          <a:xfrm>
            <a:off x="4582209" y="3350544"/>
            <a:ext cx="404280" cy="255600"/>
            <a:chOff x="4582209" y="3350544"/>
            <a:chExt cx="404280" cy="255600"/>
          </a:xfrm>
        </p:grpSpPr>
        <mc:AlternateContent xmlns:mc="http://schemas.openxmlformats.org/markup-compatibility/2006" xmlns:p14="http://schemas.microsoft.com/office/powerpoint/2010/main">
          <mc:Choice Requires="p14">
            <p:contentPart p14:bwMode="auto" r:id="rId18">
              <p14:nvContentPartPr>
                <p14:cNvPr id="9" name="Ink 8">
                  <a:extLst>
                    <a:ext uri="{FF2B5EF4-FFF2-40B4-BE49-F238E27FC236}">
                      <a16:creationId xmlns:a16="http://schemas.microsoft.com/office/drawing/2014/main" id="{9D1916EF-C223-FD95-6EBC-5FEA22BD5B61}"/>
                    </a:ext>
                  </a:extLst>
                </p14:cNvPr>
                <p14:cNvContentPartPr/>
                <p14:nvPr/>
              </p14:nvContentPartPr>
              <p14:xfrm>
                <a:off x="4623249" y="3451704"/>
                <a:ext cx="363240" cy="154440"/>
              </p14:xfrm>
            </p:contentPart>
          </mc:Choice>
          <mc:Fallback xmlns="">
            <p:pic>
              <p:nvPicPr>
                <p:cNvPr id="9" name="Ink 8">
                  <a:extLst>
                    <a:ext uri="{FF2B5EF4-FFF2-40B4-BE49-F238E27FC236}">
                      <a16:creationId xmlns:a16="http://schemas.microsoft.com/office/drawing/2014/main" id="{9D1916EF-C223-FD95-6EBC-5FEA22BD5B61}"/>
                    </a:ext>
                  </a:extLst>
                </p:cNvPr>
                <p:cNvPicPr/>
                <p:nvPr/>
              </p:nvPicPr>
              <p:blipFill>
                <a:blip r:embed="rId19"/>
                <a:stretch>
                  <a:fillRect/>
                </a:stretch>
              </p:blipFill>
              <p:spPr>
                <a:xfrm>
                  <a:off x="4614609" y="3443064"/>
                  <a:ext cx="380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Ink 9">
                  <a:extLst>
                    <a:ext uri="{FF2B5EF4-FFF2-40B4-BE49-F238E27FC236}">
                      <a16:creationId xmlns:a16="http://schemas.microsoft.com/office/drawing/2014/main" id="{67F2F1D7-80E8-4CC7-1000-FFBB6B0DAF32}"/>
                    </a:ext>
                  </a:extLst>
                </p14:cNvPr>
                <p14:cNvContentPartPr/>
                <p14:nvPr/>
              </p14:nvContentPartPr>
              <p14:xfrm>
                <a:off x="4582209" y="3350544"/>
                <a:ext cx="144720" cy="156240"/>
              </p14:xfrm>
            </p:contentPart>
          </mc:Choice>
          <mc:Fallback xmlns="">
            <p:pic>
              <p:nvPicPr>
                <p:cNvPr id="10" name="Ink 9">
                  <a:extLst>
                    <a:ext uri="{FF2B5EF4-FFF2-40B4-BE49-F238E27FC236}">
                      <a16:creationId xmlns:a16="http://schemas.microsoft.com/office/drawing/2014/main" id="{67F2F1D7-80E8-4CC7-1000-FFBB6B0DAF32}"/>
                    </a:ext>
                  </a:extLst>
                </p:cNvPr>
                <p:cNvPicPr/>
                <p:nvPr/>
              </p:nvPicPr>
              <p:blipFill>
                <a:blip r:embed="rId21"/>
                <a:stretch>
                  <a:fillRect/>
                </a:stretch>
              </p:blipFill>
              <p:spPr>
                <a:xfrm>
                  <a:off x="4573569" y="3341544"/>
                  <a:ext cx="162360" cy="17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6B3C5038-FC76-9339-1B47-51449DF3DC22}"/>
                  </a:ext>
                </a:extLst>
              </p14:cNvPr>
              <p14:cNvContentPartPr/>
              <p14:nvPr/>
            </p14:nvContentPartPr>
            <p14:xfrm>
              <a:off x="2869329" y="3456744"/>
              <a:ext cx="449640" cy="213840"/>
            </p14:xfrm>
          </p:contentPart>
        </mc:Choice>
        <mc:Fallback xmlns="">
          <p:pic>
            <p:nvPicPr>
              <p:cNvPr id="12" name="Ink 11">
                <a:extLst>
                  <a:ext uri="{FF2B5EF4-FFF2-40B4-BE49-F238E27FC236}">
                    <a16:creationId xmlns:a16="http://schemas.microsoft.com/office/drawing/2014/main" id="{6B3C5038-FC76-9339-1B47-51449DF3DC22}"/>
                  </a:ext>
                </a:extLst>
              </p:cNvPr>
              <p:cNvPicPr/>
              <p:nvPr/>
            </p:nvPicPr>
            <p:blipFill>
              <a:blip r:embed="rId23"/>
              <a:stretch>
                <a:fillRect/>
              </a:stretch>
            </p:blipFill>
            <p:spPr>
              <a:xfrm>
                <a:off x="2860689" y="3448104"/>
                <a:ext cx="467280" cy="231480"/>
              </a:xfrm>
              <a:prstGeom prst="rect">
                <a:avLst/>
              </a:prstGeom>
            </p:spPr>
          </p:pic>
        </mc:Fallback>
      </mc:AlternateContent>
      <p:sp>
        <p:nvSpPr>
          <p:cNvPr id="21" name="TextBox 20">
            <a:extLst>
              <a:ext uri="{FF2B5EF4-FFF2-40B4-BE49-F238E27FC236}">
                <a16:creationId xmlns:a16="http://schemas.microsoft.com/office/drawing/2014/main" id="{38E5379A-D3E9-24EC-18CA-3324936974BA}"/>
              </a:ext>
            </a:extLst>
          </p:cNvPr>
          <p:cNvSpPr txBox="1"/>
          <p:nvPr/>
        </p:nvSpPr>
        <p:spPr>
          <a:xfrm>
            <a:off x="137160" y="6526530"/>
            <a:ext cx="4983480" cy="369332"/>
          </a:xfrm>
          <a:prstGeom prst="rect">
            <a:avLst/>
          </a:prstGeom>
          <a:noFill/>
        </p:spPr>
        <p:txBody>
          <a:bodyPr wrap="square" rtlCol="0">
            <a:spAutoFit/>
          </a:bodyPr>
          <a:lstStyle/>
          <a:p>
            <a:r>
              <a:rPr lang="en-US" dirty="0"/>
              <a:t>Image source: https://microservices.io/</a:t>
            </a:r>
            <a:endParaRPr lang="en-IN" dirty="0"/>
          </a:p>
        </p:txBody>
      </p:sp>
      <p:sp>
        <p:nvSpPr>
          <p:cNvPr id="15" name="Rectangle: Rounded Corners 14">
            <a:extLst>
              <a:ext uri="{FF2B5EF4-FFF2-40B4-BE49-F238E27FC236}">
                <a16:creationId xmlns:a16="http://schemas.microsoft.com/office/drawing/2014/main" id="{DF386EFB-1B84-1B95-2115-46BA3C4E58E8}"/>
              </a:ext>
            </a:extLst>
          </p:cNvPr>
          <p:cNvSpPr/>
          <p:nvPr/>
        </p:nvSpPr>
        <p:spPr>
          <a:xfrm>
            <a:off x="7847635" y="6030410"/>
            <a:ext cx="4207205" cy="6829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IN" sz="2400" b="0" i="0" dirty="0">
                <a:solidFill>
                  <a:schemeClr val="bg1"/>
                </a:solidFill>
                <a:effectLst/>
                <a:latin typeface="Helvetica Neue"/>
              </a:rPr>
              <a:t>Orchestration-based saga</a:t>
            </a:r>
          </a:p>
          <a:p>
            <a:pPr algn="ctr"/>
            <a:endParaRPr lang="en-IN" dirty="0"/>
          </a:p>
        </p:txBody>
      </p:sp>
    </p:spTree>
    <p:extLst>
      <p:ext uri="{BB962C8B-B14F-4D97-AF65-F5344CB8AC3E}">
        <p14:creationId xmlns:p14="http://schemas.microsoft.com/office/powerpoint/2010/main" val="2285649589"/>
      </p:ext>
    </p:extLst>
  </p:cSld>
  <p:clrMapOvr>
    <a:masterClrMapping/>
  </p:clrMapOvr>
  <mc:AlternateContent xmlns:mc="http://schemas.openxmlformats.org/markup-compatibility/2006" xmlns:p14="http://schemas.microsoft.com/office/powerpoint/2010/main">
    <mc:Choice Requires="p14">
      <p:transition spd="slow" p14:dur="2000" advTm="8759"/>
    </mc:Choice>
    <mc:Fallback xmlns="">
      <p:transition spd="slow" advTm="87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F0A16A-069C-12F1-CAA3-3E5678F9FAAB}"/>
              </a:ext>
            </a:extLst>
          </p:cNvPr>
          <p:cNvSpPr/>
          <p:nvPr/>
        </p:nvSpPr>
        <p:spPr>
          <a:xfrm>
            <a:off x="7113181" y="882502"/>
            <a:ext cx="3331439" cy="5954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Workflow Engine</a:t>
            </a:r>
            <a:endParaRPr lang="en-IN"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3278931" y="2238154"/>
            <a:ext cx="2159508" cy="9510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FB3D013-8630-6B58-7BA1-353185147A6C}"/>
                  </a:ext>
                </a:extLst>
              </p14:cNvPr>
              <p14:cNvContentPartPr/>
              <p14:nvPr/>
            </p14:nvContentPartPr>
            <p14:xfrm>
              <a:off x="3444022" y="5106661"/>
              <a:ext cx="7200" cy="14040"/>
            </p14:xfrm>
          </p:contentPart>
        </mc:Choice>
        <mc:Fallback xmlns="">
          <p:pic>
            <p:nvPicPr>
              <p:cNvPr id="2" name="Ink 1">
                <a:extLst>
                  <a:ext uri="{FF2B5EF4-FFF2-40B4-BE49-F238E27FC236}">
                    <a16:creationId xmlns:a16="http://schemas.microsoft.com/office/drawing/2014/main" id="{7FB3D013-8630-6B58-7BA1-353185147A6C}"/>
                  </a:ext>
                </a:extLst>
              </p:cNvPr>
              <p:cNvPicPr/>
              <p:nvPr/>
            </p:nvPicPr>
            <p:blipFill>
              <a:blip r:embed="rId4"/>
              <a:stretch>
                <a:fillRect/>
              </a:stretch>
            </p:blipFill>
            <p:spPr>
              <a:xfrm>
                <a:off x="3435022" y="5097661"/>
                <a:ext cx="24840" cy="31680"/>
              </a:xfrm>
              <a:prstGeom prst="rect">
                <a:avLst/>
              </a:prstGeom>
            </p:spPr>
          </p:pic>
        </mc:Fallback>
      </mc:AlternateContent>
      <p:sp>
        <p:nvSpPr>
          <p:cNvPr id="25" name="Rectangle: Rounded Corners 24">
            <a:extLst>
              <a:ext uri="{FF2B5EF4-FFF2-40B4-BE49-F238E27FC236}">
                <a16:creationId xmlns:a16="http://schemas.microsoft.com/office/drawing/2014/main" id="{73DB1D10-0728-486D-8A7E-31AE2F51D372}"/>
              </a:ext>
            </a:extLst>
          </p:cNvPr>
          <p:cNvSpPr/>
          <p:nvPr/>
        </p:nvSpPr>
        <p:spPr>
          <a:xfrm>
            <a:off x="2706943" y="4226393"/>
            <a:ext cx="7184769" cy="908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Message Broker</a:t>
            </a:r>
            <a:endParaRPr lang="en-IN" dirty="0"/>
          </a:p>
        </p:txBody>
      </p:sp>
      <p:grpSp>
        <p:nvGrpSpPr>
          <p:cNvPr id="22" name="Group 21">
            <a:extLst>
              <a:ext uri="{FF2B5EF4-FFF2-40B4-BE49-F238E27FC236}">
                <a16:creationId xmlns:a16="http://schemas.microsoft.com/office/drawing/2014/main" id="{AA046F78-9FBD-8D82-7E6D-68DEFB8BE551}"/>
              </a:ext>
            </a:extLst>
          </p:cNvPr>
          <p:cNvGrpSpPr/>
          <p:nvPr/>
        </p:nvGrpSpPr>
        <p:grpSpPr>
          <a:xfrm>
            <a:off x="656489" y="946172"/>
            <a:ext cx="1528920" cy="416160"/>
            <a:chOff x="656489" y="946172"/>
            <a:chExt cx="1528920" cy="41616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CFB3F3D-5C2D-94FB-C07A-C810234D9B71}"/>
                    </a:ext>
                  </a:extLst>
                </p14:cNvPr>
                <p14:cNvContentPartPr/>
                <p14:nvPr/>
              </p14:nvContentPartPr>
              <p14:xfrm>
                <a:off x="656489" y="1018172"/>
                <a:ext cx="227160" cy="344160"/>
              </p14:xfrm>
            </p:contentPart>
          </mc:Choice>
          <mc:Fallback xmlns="">
            <p:pic>
              <p:nvPicPr>
                <p:cNvPr id="4" name="Ink 3">
                  <a:extLst>
                    <a:ext uri="{FF2B5EF4-FFF2-40B4-BE49-F238E27FC236}">
                      <a16:creationId xmlns:a16="http://schemas.microsoft.com/office/drawing/2014/main" id="{6CFB3F3D-5C2D-94FB-C07A-C810234D9B71}"/>
                    </a:ext>
                  </a:extLst>
                </p:cNvPr>
                <p:cNvPicPr/>
                <p:nvPr/>
              </p:nvPicPr>
              <p:blipFill>
                <a:blip r:embed="rId6"/>
                <a:stretch>
                  <a:fillRect/>
                </a:stretch>
              </p:blipFill>
              <p:spPr>
                <a:xfrm>
                  <a:off x="647489" y="1009172"/>
                  <a:ext cx="24480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539CEED-F48B-6ED4-3565-27E8B228AAF9}"/>
                    </a:ext>
                  </a:extLst>
                </p14:cNvPr>
                <p14:cNvContentPartPr/>
                <p14:nvPr/>
              </p14:nvContentPartPr>
              <p14:xfrm>
                <a:off x="1056089" y="978212"/>
                <a:ext cx="133920" cy="349560"/>
              </p14:xfrm>
            </p:contentPart>
          </mc:Choice>
          <mc:Fallback xmlns="">
            <p:pic>
              <p:nvPicPr>
                <p:cNvPr id="11" name="Ink 10">
                  <a:extLst>
                    <a:ext uri="{FF2B5EF4-FFF2-40B4-BE49-F238E27FC236}">
                      <a16:creationId xmlns:a16="http://schemas.microsoft.com/office/drawing/2014/main" id="{3539CEED-F48B-6ED4-3565-27E8B228AAF9}"/>
                    </a:ext>
                  </a:extLst>
                </p:cNvPr>
                <p:cNvPicPr/>
                <p:nvPr/>
              </p:nvPicPr>
              <p:blipFill>
                <a:blip r:embed="rId8"/>
                <a:stretch>
                  <a:fillRect/>
                </a:stretch>
              </p:blipFill>
              <p:spPr>
                <a:xfrm>
                  <a:off x="1047089" y="969212"/>
                  <a:ext cx="1515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C0AB3A57-E0A5-1454-B3EF-E643642864B8}"/>
                    </a:ext>
                  </a:extLst>
                </p14:cNvPr>
                <p14:cNvContentPartPr/>
                <p14:nvPr/>
              </p14:nvContentPartPr>
              <p14:xfrm>
                <a:off x="977969" y="1158572"/>
                <a:ext cx="147960" cy="32760"/>
              </p14:xfrm>
            </p:contentPart>
          </mc:Choice>
          <mc:Fallback xmlns="">
            <p:pic>
              <p:nvPicPr>
                <p:cNvPr id="14" name="Ink 13">
                  <a:extLst>
                    <a:ext uri="{FF2B5EF4-FFF2-40B4-BE49-F238E27FC236}">
                      <a16:creationId xmlns:a16="http://schemas.microsoft.com/office/drawing/2014/main" id="{C0AB3A57-E0A5-1454-B3EF-E643642864B8}"/>
                    </a:ext>
                  </a:extLst>
                </p:cNvPr>
                <p:cNvPicPr/>
                <p:nvPr/>
              </p:nvPicPr>
              <p:blipFill>
                <a:blip r:embed="rId10"/>
                <a:stretch>
                  <a:fillRect/>
                </a:stretch>
              </p:blipFill>
              <p:spPr>
                <a:xfrm>
                  <a:off x="969329" y="1149932"/>
                  <a:ext cx="1656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a:extLst>
                    <a:ext uri="{FF2B5EF4-FFF2-40B4-BE49-F238E27FC236}">
                      <a16:creationId xmlns:a16="http://schemas.microsoft.com/office/drawing/2014/main" id="{893F940F-83EB-D7EA-D0F0-90ED982D33AA}"/>
                    </a:ext>
                  </a:extLst>
                </p14:cNvPr>
                <p14:cNvContentPartPr/>
                <p14:nvPr/>
              </p14:nvContentPartPr>
              <p14:xfrm>
                <a:off x="1340489" y="1124012"/>
                <a:ext cx="290880" cy="184680"/>
              </p14:xfrm>
            </p:contentPart>
          </mc:Choice>
          <mc:Fallback xmlns="">
            <p:pic>
              <p:nvPicPr>
                <p:cNvPr id="17" name="Ink 16">
                  <a:extLst>
                    <a:ext uri="{FF2B5EF4-FFF2-40B4-BE49-F238E27FC236}">
                      <a16:creationId xmlns:a16="http://schemas.microsoft.com/office/drawing/2014/main" id="{893F940F-83EB-D7EA-D0F0-90ED982D33AA}"/>
                    </a:ext>
                  </a:extLst>
                </p:cNvPr>
                <p:cNvPicPr/>
                <p:nvPr/>
              </p:nvPicPr>
              <p:blipFill>
                <a:blip r:embed="rId12"/>
                <a:stretch>
                  <a:fillRect/>
                </a:stretch>
              </p:blipFill>
              <p:spPr>
                <a:xfrm>
                  <a:off x="1331489" y="1115012"/>
                  <a:ext cx="308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E49A47EE-2877-3270-71BD-3DC3DDF5E88F}"/>
                    </a:ext>
                  </a:extLst>
                </p14:cNvPr>
                <p14:cNvContentPartPr/>
                <p14:nvPr/>
              </p14:nvContentPartPr>
              <p14:xfrm>
                <a:off x="1732889" y="946172"/>
                <a:ext cx="132480" cy="307080"/>
              </p14:xfrm>
            </p:contentPart>
          </mc:Choice>
          <mc:Fallback xmlns="">
            <p:pic>
              <p:nvPicPr>
                <p:cNvPr id="18" name="Ink 17">
                  <a:extLst>
                    <a:ext uri="{FF2B5EF4-FFF2-40B4-BE49-F238E27FC236}">
                      <a16:creationId xmlns:a16="http://schemas.microsoft.com/office/drawing/2014/main" id="{E49A47EE-2877-3270-71BD-3DC3DDF5E88F}"/>
                    </a:ext>
                  </a:extLst>
                </p:cNvPr>
                <p:cNvPicPr/>
                <p:nvPr/>
              </p:nvPicPr>
              <p:blipFill>
                <a:blip r:embed="rId14"/>
                <a:stretch>
                  <a:fillRect/>
                </a:stretch>
              </p:blipFill>
              <p:spPr>
                <a:xfrm>
                  <a:off x="1723889" y="937532"/>
                  <a:ext cx="1501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49244022-3D14-18C2-8E36-2F967D0F8321}"/>
                    </a:ext>
                  </a:extLst>
                </p14:cNvPr>
                <p14:cNvContentPartPr/>
                <p14:nvPr/>
              </p14:nvContentPartPr>
              <p14:xfrm>
                <a:off x="1666649" y="1083692"/>
                <a:ext cx="136440" cy="21960"/>
              </p14:xfrm>
            </p:contentPart>
          </mc:Choice>
          <mc:Fallback xmlns="">
            <p:pic>
              <p:nvPicPr>
                <p:cNvPr id="19" name="Ink 18">
                  <a:extLst>
                    <a:ext uri="{FF2B5EF4-FFF2-40B4-BE49-F238E27FC236}">
                      <a16:creationId xmlns:a16="http://schemas.microsoft.com/office/drawing/2014/main" id="{49244022-3D14-18C2-8E36-2F967D0F8321}"/>
                    </a:ext>
                  </a:extLst>
                </p:cNvPr>
                <p:cNvPicPr/>
                <p:nvPr/>
              </p:nvPicPr>
              <p:blipFill>
                <a:blip r:embed="rId16"/>
                <a:stretch>
                  <a:fillRect/>
                </a:stretch>
              </p:blipFill>
              <p:spPr>
                <a:xfrm>
                  <a:off x="1657649" y="1075052"/>
                  <a:ext cx="154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2CD00D66-C326-F250-BC2B-E1E7B326D082}"/>
                    </a:ext>
                  </a:extLst>
                </p14:cNvPr>
                <p14:cNvContentPartPr/>
                <p14:nvPr/>
              </p14:nvContentPartPr>
              <p14:xfrm>
                <a:off x="1894169" y="998732"/>
                <a:ext cx="291240" cy="245880"/>
              </p14:xfrm>
            </p:contentPart>
          </mc:Choice>
          <mc:Fallback xmlns="">
            <p:pic>
              <p:nvPicPr>
                <p:cNvPr id="20" name="Ink 19">
                  <a:extLst>
                    <a:ext uri="{FF2B5EF4-FFF2-40B4-BE49-F238E27FC236}">
                      <a16:creationId xmlns:a16="http://schemas.microsoft.com/office/drawing/2014/main" id="{2CD00D66-C326-F250-BC2B-E1E7B326D082}"/>
                    </a:ext>
                  </a:extLst>
                </p:cNvPr>
                <p:cNvPicPr/>
                <p:nvPr/>
              </p:nvPicPr>
              <p:blipFill>
                <a:blip r:embed="rId18"/>
                <a:stretch>
                  <a:fillRect/>
                </a:stretch>
              </p:blipFill>
              <p:spPr>
                <a:xfrm>
                  <a:off x="1885169" y="989732"/>
                  <a:ext cx="308880" cy="263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E2B0A497-A74C-918E-CB19-00C595BEE57F}"/>
                  </a:ext>
                </a:extLst>
              </p14:cNvPr>
              <p14:cNvContentPartPr/>
              <p14:nvPr/>
            </p14:nvContentPartPr>
            <p14:xfrm>
              <a:off x="4450169" y="1180172"/>
              <a:ext cx="2472120" cy="901080"/>
            </p14:xfrm>
          </p:contentPart>
        </mc:Choice>
        <mc:Fallback xmlns="">
          <p:pic>
            <p:nvPicPr>
              <p:cNvPr id="27" name="Ink 26">
                <a:extLst>
                  <a:ext uri="{FF2B5EF4-FFF2-40B4-BE49-F238E27FC236}">
                    <a16:creationId xmlns:a16="http://schemas.microsoft.com/office/drawing/2014/main" id="{E2B0A497-A74C-918E-CB19-00C595BEE57F}"/>
                  </a:ext>
                </a:extLst>
              </p:cNvPr>
              <p:cNvPicPr/>
              <p:nvPr/>
            </p:nvPicPr>
            <p:blipFill>
              <a:blip r:embed="rId20"/>
              <a:stretch>
                <a:fillRect/>
              </a:stretch>
            </p:blipFill>
            <p:spPr>
              <a:xfrm>
                <a:off x="4441169" y="1171172"/>
                <a:ext cx="2489760" cy="918720"/>
              </a:xfrm>
              <a:prstGeom prst="rect">
                <a:avLst/>
              </a:prstGeom>
            </p:spPr>
          </p:pic>
        </mc:Fallback>
      </mc:AlternateContent>
      <p:grpSp>
        <p:nvGrpSpPr>
          <p:cNvPr id="31" name="Group 30">
            <a:extLst>
              <a:ext uri="{FF2B5EF4-FFF2-40B4-BE49-F238E27FC236}">
                <a16:creationId xmlns:a16="http://schemas.microsoft.com/office/drawing/2014/main" id="{F8E5DF6B-2F52-DF21-1C22-AC0423FCB77F}"/>
              </a:ext>
            </a:extLst>
          </p:cNvPr>
          <p:cNvGrpSpPr/>
          <p:nvPr/>
        </p:nvGrpSpPr>
        <p:grpSpPr>
          <a:xfrm>
            <a:off x="5220209" y="1486532"/>
            <a:ext cx="1739880" cy="673920"/>
            <a:chOff x="5220209" y="1486532"/>
            <a:chExt cx="1739880" cy="673920"/>
          </a:xfrm>
        </p:grpSpPr>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71FF38BC-FB66-98FC-A44C-14348A75168B}"/>
                    </a:ext>
                  </a:extLst>
                </p14:cNvPr>
                <p14:cNvContentPartPr/>
                <p14:nvPr/>
              </p14:nvContentPartPr>
              <p14:xfrm>
                <a:off x="5220209" y="1486532"/>
                <a:ext cx="1739880" cy="673920"/>
              </p14:xfrm>
            </p:contentPart>
          </mc:Choice>
          <mc:Fallback xmlns="">
            <p:pic>
              <p:nvPicPr>
                <p:cNvPr id="28" name="Ink 27">
                  <a:extLst>
                    <a:ext uri="{FF2B5EF4-FFF2-40B4-BE49-F238E27FC236}">
                      <a16:creationId xmlns:a16="http://schemas.microsoft.com/office/drawing/2014/main" id="{71FF38BC-FB66-98FC-A44C-14348A75168B}"/>
                    </a:ext>
                  </a:extLst>
                </p:cNvPr>
                <p:cNvPicPr/>
                <p:nvPr/>
              </p:nvPicPr>
              <p:blipFill>
                <a:blip r:embed="rId22"/>
                <a:stretch>
                  <a:fillRect/>
                </a:stretch>
              </p:blipFill>
              <p:spPr>
                <a:xfrm>
                  <a:off x="5211569" y="1477892"/>
                  <a:ext cx="175752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26020463-BF22-1DE7-4E78-B0297EAAB0D3}"/>
                    </a:ext>
                  </a:extLst>
                </p14:cNvPr>
                <p14:cNvContentPartPr/>
                <p14:nvPr/>
              </p14:nvContentPartPr>
              <p14:xfrm>
                <a:off x="6773969" y="1533692"/>
                <a:ext cx="140400" cy="134280"/>
              </p14:xfrm>
            </p:contentPart>
          </mc:Choice>
          <mc:Fallback xmlns="">
            <p:pic>
              <p:nvPicPr>
                <p:cNvPr id="29" name="Ink 28">
                  <a:extLst>
                    <a:ext uri="{FF2B5EF4-FFF2-40B4-BE49-F238E27FC236}">
                      <a16:creationId xmlns:a16="http://schemas.microsoft.com/office/drawing/2014/main" id="{26020463-BF22-1DE7-4E78-B0297EAAB0D3}"/>
                    </a:ext>
                  </a:extLst>
                </p:cNvPr>
                <p:cNvPicPr/>
                <p:nvPr/>
              </p:nvPicPr>
              <p:blipFill>
                <a:blip r:embed="rId24"/>
                <a:stretch>
                  <a:fillRect/>
                </a:stretch>
              </p:blipFill>
              <p:spPr>
                <a:xfrm>
                  <a:off x="6764969" y="1524692"/>
                  <a:ext cx="158040" cy="151920"/>
                </a:xfrm>
                <a:prstGeom prst="rect">
                  <a:avLst/>
                </a:prstGeom>
              </p:spPr>
            </p:pic>
          </mc:Fallback>
        </mc:AlternateContent>
      </p:grpSp>
      <p:grpSp>
        <p:nvGrpSpPr>
          <p:cNvPr id="50" name="Group 49">
            <a:extLst>
              <a:ext uri="{FF2B5EF4-FFF2-40B4-BE49-F238E27FC236}">
                <a16:creationId xmlns:a16="http://schemas.microsoft.com/office/drawing/2014/main" id="{44E02B8F-4DA6-3336-9715-13287DC5EA1E}"/>
              </a:ext>
            </a:extLst>
          </p:cNvPr>
          <p:cNvGrpSpPr/>
          <p:nvPr/>
        </p:nvGrpSpPr>
        <p:grpSpPr>
          <a:xfrm>
            <a:off x="3493649" y="3178892"/>
            <a:ext cx="1153440" cy="893520"/>
            <a:chOff x="3493649" y="3178892"/>
            <a:chExt cx="1153440" cy="893520"/>
          </a:xfrm>
        </p:grpSpPr>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87AED64F-0C4A-BF6E-6140-D726339B81E5}"/>
                    </a:ext>
                  </a:extLst>
                </p14:cNvPr>
                <p14:cNvContentPartPr/>
                <p14:nvPr/>
              </p14:nvContentPartPr>
              <p14:xfrm>
                <a:off x="3800009" y="3178892"/>
                <a:ext cx="70200" cy="131040"/>
              </p14:xfrm>
            </p:contentPart>
          </mc:Choice>
          <mc:Fallback xmlns="">
            <p:pic>
              <p:nvPicPr>
                <p:cNvPr id="36" name="Ink 35">
                  <a:extLst>
                    <a:ext uri="{FF2B5EF4-FFF2-40B4-BE49-F238E27FC236}">
                      <a16:creationId xmlns:a16="http://schemas.microsoft.com/office/drawing/2014/main" id="{87AED64F-0C4A-BF6E-6140-D726339B81E5}"/>
                    </a:ext>
                  </a:extLst>
                </p:cNvPr>
                <p:cNvPicPr/>
                <p:nvPr/>
              </p:nvPicPr>
              <p:blipFill>
                <a:blip r:embed="rId26"/>
                <a:stretch>
                  <a:fillRect/>
                </a:stretch>
              </p:blipFill>
              <p:spPr>
                <a:xfrm>
                  <a:off x="3791369" y="3170252"/>
                  <a:ext cx="87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09E0BC54-0A76-3141-D5F4-AC8F71802798}"/>
                    </a:ext>
                  </a:extLst>
                </p14:cNvPr>
                <p14:cNvContentPartPr/>
                <p14:nvPr/>
              </p14:nvContentPartPr>
              <p14:xfrm>
                <a:off x="3698849" y="3433772"/>
                <a:ext cx="43920" cy="139680"/>
              </p14:xfrm>
            </p:contentPart>
          </mc:Choice>
          <mc:Fallback xmlns="">
            <p:pic>
              <p:nvPicPr>
                <p:cNvPr id="37" name="Ink 36">
                  <a:extLst>
                    <a:ext uri="{FF2B5EF4-FFF2-40B4-BE49-F238E27FC236}">
                      <a16:creationId xmlns:a16="http://schemas.microsoft.com/office/drawing/2014/main" id="{09E0BC54-0A76-3141-D5F4-AC8F71802798}"/>
                    </a:ext>
                  </a:extLst>
                </p:cNvPr>
                <p:cNvPicPr/>
                <p:nvPr/>
              </p:nvPicPr>
              <p:blipFill>
                <a:blip r:embed="rId28"/>
                <a:stretch>
                  <a:fillRect/>
                </a:stretch>
              </p:blipFill>
              <p:spPr>
                <a:xfrm>
                  <a:off x="3690209" y="3425132"/>
                  <a:ext cx="615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Ink 38">
                  <a:extLst>
                    <a:ext uri="{FF2B5EF4-FFF2-40B4-BE49-F238E27FC236}">
                      <a16:creationId xmlns:a16="http://schemas.microsoft.com/office/drawing/2014/main" id="{14316196-66E5-6693-75FD-A2DA75B711A6}"/>
                    </a:ext>
                  </a:extLst>
                </p14:cNvPr>
                <p14:cNvContentPartPr/>
                <p14:nvPr/>
              </p14:nvContentPartPr>
              <p14:xfrm>
                <a:off x="3647369" y="3657692"/>
                <a:ext cx="20880" cy="137520"/>
              </p14:xfrm>
            </p:contentPart>
          </mc:Choice>
          <mc:Fallback xmlns="">
            <p:pic>
              <p:nvPicPr>
                <p:cNvPr id="39" name="Ink 38">
                  <a:extLst>
                    <a:ext uri="{FF2B5EF4-FFF2-40B4-BE49-F238E27FC236}">
                      <a16:creationId xmlns:a16="http://schemas.microsoft.com/office/drawing/2014/main" id="{14316196-66E5-6693-75FD-A2DA75B711A6}"/>
                    </a:ext>
                  </a:extLst>
                </p:cNvPr>
                <p:cNvPicPr/>
                <p:nvPr/>
              </p:nvPicPr>
              <p:blipFill>
                <a:blip r:embed="rId30"/>
                <a:stretch>
                  <a:fillRect/>
                </a:stretch>
              </p:blipFill>
              <p:spPr>
                <a:xfrm>
                  <a:off x="3638369" y="3648692"/>
                  <a:ext cx="385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46FE5CD3-9C86-03C9-417A-4AE3CBBFDAEB}"/>
                    </a:ext>
                  </a:extLst>
                </p14:cNvPr>
                <p14:cNvContentPartPr/>
                <p14:nvPr/>
              </p14:nvContentPartPr>
              <p14:xfrm>
                <a:off x="3493649" y="3891332"/>
                <a:ext cx="211320" cy="181080"/>
              </p14:xfrm>
            </p:contentPart>
          </mc:Choice>
          <mc:Fallback xmlns="">
            <p:pic>
              <p:nvPicPr>
                <p:cNvPr id="40" name="Ink 39">
                  <a:extLst>
                    <a:ext uri="{FF2B5EF4-FFF2-40B4-BE49-F238E27FC236}">
                      <a16:creationId xmlns:a16="http://schemas.microsoft.com/office/drawing/2014/main" id="{46FE5CD3-9C86-03C9-417A-4AE3CBBFDAEB}"/>
                    </a:ext>
                  </a:extLst>
                </p:cNvPr>
                <p:cNvPicPr/>
                <p:nvPr/>
              </p:nvPicPr>
              <p:blipFill>
                <a:blip r:embed="rId32"/>
                <a:stretch>
                  <a:fillRect/>
                </a:stretch>
              </p:blipFill>
              <p:spPr>
                <a:xfrm>
                  <a:off x="3484649" y="3882692"/>
                  <a:ext cx="2289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Ink 41">
                  <a:extLst>
                    <a:ext uri="{FF2B5EF4-FFF2-40B4-BE49-F238E27FC236}">
                      <a16:creationId xmlns:a16="http://schemas.microsoft.com/office/drawing/2014/main" id="{56A35D14-C360-5975-57C2-8EAA7A5CD08F}"/>
                    </a:ext>
                  </a:extLst>
                </p14:cNvPr>
                <p14:cNvContentPartPr/>
                <p14:nvPr/>
              </p14:nvContentPartPr>
              <p14:xfrm>
                <a:off x="3806129" y="3653012"/>
                <a:ext cx="34200" cy="205560"/>
              </p14:xfrm>
            </p:contentPart>
          </mc:Choice>
          <mc:Fallback xmlns="">
            <p:pic>
              <p:nvPicPr>
                <p:cNvPr id="42" name="Ink 41">
                  <a:extLst>
                    <a:ext uri="{FF2B5EF4-FFF2-40B4-BE49-F238E27FC236}">
                      <a16:creationId xmlns:a16="http://schemas.microsoft.com/office/drawing/2014/main" id="{56A35D14-C360-5975-57C2-8EAA7A5CD08F}"/>
                    </a:ext>
                  </a:extLst>
                </p:cNvPr>
                <p:cNvPicPr/>
                <p:nvPr/>
              </p:nvPicPr>
              <p:blipFill>
                <a:blip r:embed="rId34"/>
                <a:stretch>
                  <a:fillRect/>
                </a:stretch>
              </p:blipFill>
              <p:spPr>
                <a:xfrm>
                  <a:off x="3797489" y="3644372"/>
                  <a:ext cx="51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3" name="Ink 42">
                  <a:extLst>
                    <a:ext uri="{FF2B5EF4-FFF2-40B4-BE49-F238E27FC236}">
                      <a16:creationId xmlns:a16="http://schemas.microsoft.com/office/drawing/2014/main" id="{69BA6BEF-0CFE-65A4-306B-3EF11CBA83D5}"/>
                    </a:ext>
                  </a:extLst>
                </p14:cNvPr>
                <p14:cNvContentPartPr/>
                <p14:nvPr/>
              </p14:nvContentPartPr>
              <p14:xfrm>
                <a:off x="3763649" y="3602612"/>
                <a:ext cx="108720" cy="109800"/>
              </p14:xfrm>
            </p:contentPart>
          </mc:Choice>
          <mc:Fallback xmlns="">
            <p:pic>
              <p:nvPicPr>
                <p:cNvPr id="43" name="Ink 42">
                  <a:extLst>
                    <a:ext uri="{FF2B5EF4-FFF2-40B4-BE49-F238E27FC236}">
                      <a16:creationId xmlns:a16="http://schemas.microsoft.com/office/drawing/2014/main" id="{69BA6BEF-0CFE-65A4-306B-3EF11CBA83D5}"/>
                    </a:ext>
                  </a:extLst>
                </p:cNvPr>
                <p:cNvPicPr/>
                <p:nvPr/>
              </p:nvPicPr>
              <p:blipFill>
                <a:blip r:embed="rId36"/>
                <a:stretch>
                  <a:fillRect/>
                </a:stretch>
              </p:blipFill>
              <p:spPr>
                <a:xfrm>
                  <a:off x="3754649" y="3593972"/>
                  <a:ext cx="1263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4" name="Ink 43">
                  <a:extLst>
                    <a:ext uri="{FF2B5EF4-FFF2-40B4-BE49-F238E27FC236}">
                      <a16:creationId xmlns:a16="http://schemas.microsoft.com/office/drawing/2014/main" id="{1AB65051-34D7-4B29-1DF6-E27C1C9932C1}"/>
                    </a:ext>
                  </a:extLst>
                </p14:cNvPr>
                <p14:cNvContentPartPr/>
                <p14:nvPr/>
              </p14:nvContentPartPr>
              <p14:xfrm>
                <a:off x="3912689" y="3682892"/>
                <a:ext cx="104760" cy="109800"/>
              </p14:xfrm>
            </p:contentPart>
          </mc:Choice>
          <mc:Fallback xmlns="">
            <p:pic>
              <p:nvPicPr>
                <p:cNvPr id="44" name="Ink 43">
                  <a:extLst>
                    <a:ext uri="{FF2B5EF4-FFF2-40B4-BE49-F238E27FC236}">
                      <a16:creationId xmlns:a16="http://schemas.microsoft.com/office/drawing/2014/main" id="{1AB65051-34D7-4B29-1DF6-E27C1C9932C1}"/>
                    </a:ext>
                  </a:extLst>
                </p:cNvPr>
                <p:cNvPicPr/>
                <p:nvPr/>
              </p:nvPicPr>
              <p:blipFill>
                <a:blip r:embed="rId38"/>
                <a:stretch>
                  <a:fillRect/>
                </a:stretch>
              </p:blipFill>
              <p:spPr>
                <a:xfrm>
                  <a:off x="3903689" y="3674252"/>
                  <a:ext cx="122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5" name="Ink 44">
                  <a:extLst>
                    <a:ext uri="{FF2B5EF4-FFF2-40B4-BE49-F238E27FC236}">
                      <a16:creationId xmlns:a16="http://schemas.microsoft.com/office/drawing/2014/main" id="{28A145CF-ECBE-095C-DF77-5F9AB4ED5526}"/>
                    </a:ext>
                  </a:extLst>
                </p14:cNvPr>
                <p14:cNvContentPartPr/>
                <p14:nvPr/>
              </p14:nvContentPartPr>
              <p14:xfrm>
                <a:off x="4029689" y="3556532"/>
                <a:ext cx="140400" cy="209160"/>
              </p14:xfrm>
            </p:contentPart>
          </mc:Choice>
          <mc:Fallback xmlns="">
            <p:pic>
              <p:nvPicPr>
                <p:cNvPr id="45" name="Ink 44">
                  <a:extLst>
                    <a:ext uri="{FF2B5EF4-FFF2-40B4-BE49-F238E27FC236}">
                      <a16:creationId xmlns:a16="http://schemas.microsoft.com/office/drawing/2014/main" id="{28A145CF-ECBE-095C-DF77-5F9AB4ED5526}"/>
                    </a:ext>
                  </a:extLst>
                </p:cNvPr>
                <p:cNvPicPr/>
                <p:nvPr/>
              </p:nvPicPr>
              <p:blipFill>
                <a:blip r:embed="rId40"/>
                <a:stretch>
                  <a:fillRect/>
                </a:stretch>
              </p:blipFill>
              <p:spPr>
                <a:xfrm>
                  <a:off x="4020689" y="3547892"/>
                  <a:ext cx="1580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6" name="Ink 45">
                  <a:extLst>
                    <a:ext uri="{FF2B5EF4-FFF2-40B4-BE49-F238E27FC236}">
                      <a16:creationId xmlns:a16="http://schemas.microsoft.com/office/drawing/2014/main" id="{C67A8498-1A55-E86E-88ED-4DB2975B7B7B}"/>
                    </a:ext>
                  </a:extLst>
                </p14:cNvPr>
                <p14:cNvContentPartPr/>
                <p14:nvPr/>
              </p14:nvContentPartPr>
              <p14:xfrm>
                <a:off x="4157129" y="3510812"/>
                <a:ext cx="192600" cy="219240"/>
              </p14:xfrm>
            </p:contentPart>
          </mc:Choice>
          <mc:Fallback xmlns="">
            <p:pic>
              <p:nvPicPr>
                <p:cNvPr id="46" name="Ink 45">
                  <a:extLst>
                    <a:ext uri="{FF2B5EF4-FFF2-40B4-BE49-F238E27FC236}">
                      <a16:creationId xmlns:a16="http://schemas.microsoft.com/office/drawing/2014/main" id="{C67A8498-1A55-E86E-88ED-4DB2975B7B7B}"/>
                    </a:ext>
                  </a:extLst>
                </p:cNvPr>
                <p:cNvPicPr/>
                <p:nvPr/>
              </p:nvPicPr>
              <p:blipFill>
                <a:blip r:embed="rId42"/>
                <a:stretch>
                  <a:fillRect/>
                </a:stretch>
              </p:blipFill>
              <p:spPr>
                <a:xfrm>
                  <a:off x="4148129" y="3501812"/>
                  <a:ext cx="2102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7" name="Ink 46">
                  <a:extLst>
                    <a:ext uri="{FF2B5EF4-FFF2-40B4-BE49-F238E27FC236}">
                      <a16:creationId xmlns:a16="http://schemas.microsoft.com/office/drawing/2014/main" id="{59364A3D-902A-0540-86A7-C6E342613DD1}"/>
                    </a:ext>
                  </a:extLst>
                </p14:cNvPr>
                <p14:cNvContentPartPr/>
                <p14:nvPr/>
              </p14:nvContentPartPr>
              <p14:xfrm>
                <a:off x="4258649" y="3473012"/>
                <a:ext cx="11160" cy="15120"/>
              </p14:xfrm>
            </p:contentPart>
          </mc:Choice>
          <mc:Fallback xmlns="">
            <p:pic>
              <p:nvPicPr>
                <p:cNvPr id="47" name="Ink 46">
                  <a:extLst>
                    <a:ext uri="{FF2B5EF4-FFF2-40B4-BE49-F238E27FC236}">
                      <a16:creationId xmlns:a16="http://schemas.microsoft.com/office/drawing/2014/main" id="{59364A3D-902A-0540-86A7-C6E342613DD1}"/>
                    </a:ext>
                  </a:extLst>
                </p:cNvPr>
                <p:cNvPicPr/>
                <p:nvPr/>
              </p:nvPicPr>
              <p:blipFill>
                <a:blip r:embed="rId44"/>
                <a:stretch>
                  <a:fillRect/>
                </a:stretch>
              </p:blipFill>
              <p:spPr>
                <a:xfrm>
                  <a:off x="4249649" y="3464012"/>
                  <a:ext cx="28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8" name="Ink 47">
                  <a:extLst>
                    <a:ext uri="{FF2B5EF4-FFF2-40B4-BE49-F238E27FC236}">
                      <a16:creationId xmlns:a16="http://schemas.microsoft.com/office/drawing/2014/main" id="{65448731-D79E-425B-4BD7-E5C1A6F94ED2}"/>
                    </a:ext>
                  </a:extLst>
                </p14:cNvPr>
                <p14:cNvContentPartPr/>
                <p14:nvPr/>
              </p14:nvContentPartPr>
              <p14:xfrm>
                <a:off x="4380689" y="3529892"/>
                <a:ext cx="92880" cy="144720"/>
              </p14:xfrm>
            </p:contentPart>
          </mc:Choice>
          <mc:Fallback xmlns="">
            <p:pic>
              <p:nvPicPr>
                <p:cNvPr id="48" name="Ink 47">
                  <a:extLst>
                    <a:ext uri="{FF2B5EF4-FFF2-40B4-BE49-F238E27FC236}">
                      <a16:creationId xmlns:a16="http://schemas.microsoft.com/office/drawing/2014/main" id="{65448731-D79E-425B-4BD7-E5C1A6F94ED2}"/>
                    </a:ext>
                  </a:extLst>
                </p:cNvPr>
                <p:cNvPicPr/>
                <p:nvPr/>
              </p:nvPicPr>
              <p:blipFill>
                <a:blip r:embed="rId46"/>
                <a:stretch>
                  <a:fillRect/>
                </a:stretch>
              </p:blipFill>
              <p:spPr>
                <a:xfrm>
                  <a:off x="4372049" y="3520892"/>
                  <a:ext cx="110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9" name="Ink 48">
                  <a:extLst>
                    <a:ext uri="{FF2B5EF4-FFF2-40B4-BE49-F238E27FC236}">
                      <a16:creationId xmlns:a16="http://schemas.microsoft.com/office/drawing/2014/main" id="{65E87BD9-455B-B91C-180A-36BD7E03DE5B}"/>
                    </a:ext>
                  </a:extLst>
                </p14:cNvPr>
                <p14:cNvContentPartPr/>
                <p14:nvPr/>
              </p14:nvContentPartPr>
              <p14:xfrm>
                <a:off x="4465289" y="3432332"/>
                <a:ext cx="181800" cy="223920"/>
              </p14:xfrm>
            </p:contentPart>
          </mc:Choice>
          <mc:Fallback xmlns="">
            <p:pic>
              <p:nvPicPr>
                <p:cNvPr id="49" name="Ink 48">
                  <a:extLst>
                    <a:ext uri="{FF2B5EF4-FFF2-40B4-BE49-F238E27FC236}">
                      <a16:creationId xmlns:a16="http://schemas.microsoft.com/office/drawing/2014/main" id="{65E87BD9-455B-B91C-180A-36BD7E03DE5B}"/>
                    </a:ext>
                  </a:extLst>
                </p:cNvPr>
                <p:cNvPicPr/>
                <p:nvPr/>
              </p:nvPicPr>
              <p:blipFill>
                <a:blip r:embed="rId48"/>
                <a:stretch>
                  <a:fillRect/>
                </a:stretch>
              </p:blipFill>
              <p:spPr>
                <a:xfrm>
                  <a:off x="4456289" y="3423332"/>
                  <a:ext cx="199440" cy="241560"/>
                </a:xfrm>
                <a:prstGeom prst="rect">
                  <a:avLst/>
                </a:prstGeom>
              </p:spPr>
            </p:pic>
          </mc:Fallback>
        </mc:AlternateContent>
      </p:grpSp>
      <p:grpSp>
        <p:nvGrpSpPr>
          <p:cNvPr id="59" name="Group 58">
            <a:extLst>
              <a:ext uri="{FF2B5EF4-FFF2-40B4-BE49-F238E27FC236}">
                <a16:creationId xmlns:a16="http://schemas.microsoft.com/office/drawing/2014/main" id="{0EA61D3C-80F9-BB7A-723C-94EACF433726}"/>
              </a:ext>
            </a:extLst>
          </p:cNvPr>
          <p:cNvGrpSpPr/>
          <p:nvPr/>
        </p:nvGrpSpPr>
        <p:grpSpPr>
          <a:xfrm>
            <a:off x="6817529" y="2997812"/>
            <a:ext cx="1400760" cy="438480"/>
            <a:chOff x="6817529" y="2997812"/>
            <a:chExt cx="1400760" cy="438480"/>
          </a:xfrm>
        </p:grpSpPr>
        <mc:AlternateContent xmlns:mc="http://schemas.openxmlformats.org/markup-compatibility/2006" xmlns:p14="http://schemas.microsoft.com/office/powerpoint/2010/main">
          <mc:Choice Requires="p14">
            <p:contentPart p14:bwMode="auto" r:id="rId49">
              <p14:nvContentPartPr>
                <p14:cNvPr id="51" name="Ink 50">
                  <a:extLst>
                    <a:ext uri="{FF2B5EF4-FFF2-40B4-BE49-F238E27FC236}">
                      <a16:creationId xmlns:a16="http://schemas.microsoft.com/office/drawing/2014/main" id="{EBD472AB-8803-6A44-1E94-82667DA4669B}"/>
                    </a:ext>
                  </a:extLst>
                </p14:cNvPr>
                <p14:cNvContentPartPr/>
                <p14:nvPr/>
              </p14:nvContentPartPr>
              <p14:xfrm>
                <a:off x="6817529" y="3270692"/>
                <a:ext cx="114480" cy="165600"/>
              </p14:xfrm>
            </p:contentPart>
          </mc:Choice>
          <mc:Fallback xmlns="">
            <p:pic>
              <p:nvPicPr>
                <p:cNvPr id="51" name="Ink 50">
                  <a:extLst>
                    <a:ext uri="{FF2B5EF4-FFF2-40B4-BE49-F238E27FC236}">
                      <a16:creationId xmlns:a16="http://schemas.microsoft.com/office/drawing/2014/main" id="{EBD472AB-8803-6A44-1E94-82667DA4669B}"/>
                    </a:ext>
                  </a:extLst>
                </p:cNvPr>
                <p:cNvPicPr/>
                <p:nvPr/>
              </p:nvPicPr>
              <p:blipFill>
                <a:blip r:embed="rId50"/>
                <a:stretch>
                  <a:fillRect/>
                </a:stretch>
              </p:blipFill>
              <p:spPr>
                <a:xfrm>
                  <a:off x="6808529" y="3261692"/>
                  <a:ext cx="132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 name="Ink 51">
                  <a:extLst>
                    <a:ext uri="{FF2B5EF4-FFF2-40B4-BE49-F238E27FC236}">
                      <a16:creationId xmlns:a16="http://schemas.microsoft.com/office/drawing/2014/main" id="{30B5ED22-1B2C-AF3D-31A1-9C029A7DFC38}"/>
                    </a:ext>
                  </a:extLst>
                </p14:cNvPr>
                <p14:cNvContentPartPr/>
                <p14:nvPr/>
              </p14:nvContentPartPr>
              <p14:xfrm>
                <a:off x="6940289" y="3285812"/>
                <a:ext cx="118800" cy="124560"/>
              </p14:xfrm>
            </p:contentPart>
          </mc:Choice>
          <mc:Fallback xmlns="">
            <p:pic>
              <p:nvPicPr>
                <p:cNvPr id="52" name="Ink 51">
                  <a:extLst>
                    <a:ext uri="{FF2B5EF4-FFF2-40B4-BE49-F238E27FC236}">
                      <a16:creationId xmlns:a16="http://schemas.microsoft.com/office/drawing/2014/main" id="{30B5ED22-1B2C-AF3D-31A1-9C029A7DFC38}"/>
                    </a:ext>
                  </a:extLst>
                </p:cNvPr>
                <p:cNvPicPr/>
                <p:nvPr/>
              </p:nvPicPr>
              <p:blipFill>
                <a:blip r:embed="rId52"/>
                <a:stretch>
                  <a:fillRect/>
                </a:stretch>
              </p:blipFill>
              <p:spPr>
                <a:xfrm>
                  <a:off x="6931289" y="3277172"/>
                  <a:ext cx="136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3" name="Ink 52">
                  <a:extLst>
                    <a:ext uri="{FF2B5EF4-FFF2-40B4-BE49-F238E27FC236}">
                      <a16:creationId xmlns:a16="http://schemas.microsoft.com/office/drawing/2014/main" id="{D6B8485F-D376-47E8-E8B9-EB13F7559AF6}"/>
                    </a:ext>
                  </a:extLst>
                </p14:cNvPr>
                <p14:cNvContentPartPr/>
                <p14:nvPr/>
              </p14:nvContentPartPr>
              <p14:xfrm>
                <a:off x="7123889" y="3224612"/>
                <a:ext cx="118080" cy="110160"/>
              </p14:xfrm>
            </p:contentPart>
          </mc:Choice>
          <mc:Fallback xmlns="">
            <p:pic>
              <p:nvPicPr>
                <p:cNvPr id="53" name="Ink 52">
                  <a:extLst>
                    <a:ext uri="{FF2B5EF4-FFF2-40B4-BE49-F238E27FC236}">
                      <a16:creationId xmlns:a16="http://schemas.microsoft.com/office/drawing/2014/main" id="{D6B8485F-D376-47E8-E8B9-EB13F7559AF6}"/>
                    </a:ext>
                  </a:extLst>
                </p:cNvPr>
                <p:cNvPicPr/>
                <p:nvPr/>
              </p:nvPicPr>
              <p:blipFill>
                <a:blip r:embed="rId54"/>
                <a:stretch>
                  <a:fillRect/>
                </a:stretch>
              </p:blipFill>
              <p:spPr>
                <a:xfrm>
                  <a:off x="7114889" y="3215972"/>
                  <a:ext cx="1357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4" name="Ink 53">
                  <a:extLst>
                    <a:ext uri="{FF2B5EF4-FFF2-40B4-BE49-F238E27FC236}">
                      <a16:creationId xmlns:a16="http://schemas.microsoft.com/office/drawing/2014/main" id="{82D1C0AF-6ED6-CDD3-AB36-4C60C83F6CB0}"/>
                    </a:ext>
                  </a:extLst>
                </p14:cNvPr>
                <p14:cNvContentPartPr/>
                <p14:nvPr/>
              </p14:nvContentPartPr>
              <p14:xfrm>
                <a:off x="7241609" y="3120932"/>
                <a:ext cx="158400" cy="185400"/>
              </p14:xfrm>
            </p:contentPart>
          </mc:Choice>
          <mc:Fallback xmlns="">
            <p:pic>
              <p:nvPicPr>
                <p:cNvPr id="54" name="Ink 53">
                  <a:extLst>
                    <a:ext uri="{FF2B5EF4-FFF2-40B4-BE49-F238E27FC236}">
                      <a16:creationId xmlns:a16="http://schemas.microsoft.com/office/drawing/2014/main" id="{82D1C0AF-6ED6-CDD3-AB36-4C60C83F6CB0}"/>
                    </a:ext>
                  </a:extLst>
                </p:cNvPr>
                <p:cNvPicPr/>
                <p:nvPr/>
              </p:nvPicPr>
              <p:blipFill>
                <a:blip r:embed="rId56"/>
                <a:stretch>
                  <a:fillRect/>
                </a:stretch>
              </p:blipFill>
              <p:spPr>
                <a:xfrm>
                  <a:off x="7232969" y="3111932"/>
                  <a:ext cx="176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5" name="Ink 54">
                  <a:extLst>
                    <a:ext uri="{FF2B5EF4-FFF2-40B4-BE49-F238E27FC236}">
                      <a16:creationId xmlns:a16="http://schemas.microsoft.com/office/drawing/2014/main" id="{48D03838-8B07-3F20-041F-97F2C5E6B443}"/>
                    </a:ext>
                  </a:extLst>
                </p14:cNvPr>
                <p14:cNvContentPartPr/>
                <p14:nvPr/>
              </p14:nvContentPartPr>
              <p14:xfrm>
                <a:off x="7510889" y="3114452"/>
                <a:ext cx="191880" cy="150480"/>
              </p14:xfrm>
            </p:contentPart>
          </mc:Choice>
          <mc:Fallback xmlns="">
            <p:pic>
              <p:nvPicPr>
                <p:cNvPr id="55" name="Ink 54">
                  <a:extLst>
                    <a:ext uri="{FF2B5EF4-FFF2-40B4-BE49-F238E27FC236}">
                      <a16:creationId xmlns:a16="http://schemas.microsoft.com/office/drawing/2014/main" id="{48D03838-8B07-3F20-041F-97F2C5E6B443}"/>
                    </a:ext>
                  </a:extLst>
                </p:cNvPr>
                <p:cNvPicPr/>
                <p:nvPr/>
              </p:nvPicPr>
              <p:blipFill>
                <a:blip r:embed="rId58"/>
                <a:stretch>
                  <a:fillRect/>
                </a:stretch>
              </p:blipFill>
              <p:spPr>
                <a:xfrm>
                  <a:off x="7502249" y="3105812"/>
                  <a:ext cx="209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7" name="Ink 56">
                  <a:extLst>
                    <a:ext uri="{FF2B5EF4-FFF2-40B4-BE49-F238E27FC236}">
                      <a16:creationId xmlns:a16="http://schemas.microsoft.com/office/drawing/2014/main" id="{911EE0BD-E237-79F0-DE61-748837F0B7A1}"/>
                    </a:ext>
                  </a:extLst>
                </p14:cNvPr>
                <p14:cNvContentPartPr/>
                <p14:nvPr/>
              </p14:nvContentPartPr>
              <p14:xfrm>
                <a:off x="7739849" y="3041372"/>
                <a:ext cx="226800" cy="129600"/>
              </p14:xfrm>
            </p:contentPart>
          </mc:Choice>
          <mc:Fallback xmlns="">
            <p:pic>
              <p:nvPicPr>
                <p:cNvPr id="57" name="Ink 56">
                  <a:extLst>
                    <a:ext uri="{FF2B5EF4-FFF2-40B4-BE49-F238E27FC236}">
                      <a16:creationId xmlns:a16="http://schemas.microsoft.com/office/drawing/2014/main" id="{911EE0BD-E237-79F0-DE61-748837F0B7A1}"/>
                    </a:ext>
                  </a:extLst>
                </p:cNvPr>
                <p:cNvPicPr/>
                <p:nvPr/>
              </p:nvPicPr>
              <p:blipFill>
                <a:blip r:embed="rId60"/>
                <a:stretch>
                  <a:fillRect/>
                </a:stretch>
              </p:blipFill>
              <p:spPr>
                <a:xfrm>
                  <a:off x="7730849" y="3032732"/>
                  <a:ext cx="2444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8" name="Ink 57">
                  <a:extLst>
                    <a:ext uri="{FF2B5EF4-FFF2-40B4-BE49-F238E27FC236}">
                      <a16:creationId xmlns:a16="http://schemas.microsoft.com/office/drawing/2014/main" id="{C170B2C5-7473-BD9D-DA42-D6D0325C55B1}"/>
                    </a:ext>
                  </a:extLst>
                </p14:cNvPr>
                <p14:cNvContentPartPr/>
                <p14:nvPr/>
              </p14:nvContentPartPr>
              <p14:xfrm>
                <a:off x="8100929" y="2997812"/>
                <a:ext cx="117360" cy="149760"/>
              </p14:xfrm>
            </p:contentPart>
          </mc:Choice>
          <mc:Fallback xmlns="">
            <p:pic>
              <p:nvPicPr>
                <p:cNvPr id="58" name="Ink 57">
                  <a:extLst>
                    <a:ext uri="{FF2B5EF4-FFF2-40B4-BE49-F238E27FC236}">
                      <a16:creationId xmlns:a16="http://schemas.microsoft.com/office/drawing/2014/main" id="{C170B2C5-7473-BD9D-DA42-D6D0325C55B1}"/>
                    </a:ext>
                  </a:extLst>
                </p:cNvPr>
                <p:cNvPicPr/>
                <p:nvPr/>
              </p:nvPicPr>
              <p:blipFill>
                <a:blip r:embed="rId62"/>
                <a:stretch>
                  <a:fillRect/>
                </a:stretch>
              </p:blipFill>
              <p:spPr>
                <a:xfrm>
                  <a:off x="8091929" y="2988812"/>
                  <a:ext cx="135000" cy="167400"/>
                </a:xfrm>
                <a:prstGeom prst="rect">
                  <a:avLst/>
                </a:prstGeom>
              </p:spPr>
            </p:pic>
          </mc:Fallback>
        </mc:AlternateContent>
      </p:grpSp>
      <p:grpSp>
        <p:nvGrpSpPr>
          <p:cNvPr id="68" name="Group 67">
            <a:extLst>
              <a:ext uri="{FF2B5EF4-FFF2-40B4-BE49-F238E27FC236}">
                <a16:creationId xmlns:a16="http://schemas.microsoft.com/office/drawing/2014/main" id="{49EFFD5F-6B94-529A-DD77-A11AA2423BB1}"/>
              </a:ext>
            </a:extLst>
          </p:cNvPr>
          <p:cNvGrpSpPr/>
          <p:nvPr/>
        </p:nvGrpSpPr>
        <p:grpSpPr>
          <a:xfrm>
            <a:off x="6421889" y="2794052"/>
            <a:ext cx="525960" cy="166680"/>
            <a:chOff x="6421889" y="2794052"/>
            <a:chExt cx="525960" cy="166680"/>
          </a:xfrm>
        </p:grpSpPr>
        <mc:AlternateContent xmlns:mc="http://schemas.openxmlformats.org/markup-compatibility/2006" xmlns:p14="http://schemas.microsoft.com/office/powerpoint/2010/main">
          <mc:Choice Requires="p14">
            <p:contentPart p14:bwMode="auto" r:id="rId63">
              <p14:nvContentPartPr>
                <p14:cNvPr id="62" name="Ink 61">
                  <a:extLst>
                    <a:ext uri="{FF2B5EF4-FFF2-40B4-BE49-F238E27FC236}">
                      <a16:creationId xmlns:a16="http://schemas.microsoft.com/office/drawing/2014/main" id="{0EE4F4FF-8B0A-0BEA-BCBD-DD1EBA500E19}"/>
                    </a:ext>
                  </a:extLst>
                </p14:cNvPr>
                <p14:cNvContentPartPr/>
                <p14:nvPr/>
              </p14:nvContentPartPr>
              <p14:xfrm>
                <a:off x="6421889" y="2794052"/>
                <a:ext cx="142200" cy="55800"/>
              </p14:xfrm>
            </p:contentPart>
          </mc:Choice>
          <mc:Fallback xmlns="">
            <p:pic>
              <p:nvPicPr>
                <p:cNvPr id="62" name="Ink 61">
                  <a:extLst>
                    <a:ext uri="{FF2B5EF4-FFF2-40B4-BE49-F238E27FC236}">
                      <a16:creationId xmlns:a16="http://schemas.microsoft.com/office/drawing/2014/main" id="{0EE4F4FF-8B0A-0BEA-BCBD-DD1EBA500E19}"/>
                    </a:ext>
                  </a:extLst>
                </p:cNvPr>
                <p:cNvPicPr/>
                <p:nvPr/>
              </p:nvPicPr>
              <p:blipFill>
                <a:blip r:embed="rId64"/>
                <a:stretch>
                  <a:fillRect/>
                </a:stretch>
              </p:blipFill>
              <p:spPr>
                <a:xfrm>
                  <a:off x="6413249" y="2785052"/>
                  <a:ext cx="159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Ink 62">
                  <a:extLst>
                    <a:ext uri="{FF2B5EF4-FFF2-40B4-BE49-F238E27FC236}">
                      <a16:creationId xmlns:a16="http://schemas.microsoft.com/office/drawing/2014/main" id="{A4A963AA-C4E7-AB89-7401-811F767FEE6B}"/>
                    </a:ext>
                  </a:extLst>
                </p14:cNvPr>
                <p14:cNvContentPartPr/>
                <p14:nvPr/>
              </p14:nvContentPartPr>
              <p14:xfrm>
                <a:off x="6815009" y="2891972"/>
                <a:ext cx="132840" cy="68760"/>
              </p14:xfrm>
            </p:contentPart>
          </mc:Choice>
          <mc:Fallback xmlns="">
            <p:pic>
              <p:nvPicPr>
                <p:cNvPr id="63" name="Ink 62">
                  <a:extLst>
                    <a:ext uri="{FF2B5EF4-FFF2-40B4-BE49-F238E27FC236}">
                      <a16:creationId xmlns:a16="http://schemas.microsoft.com/office/drawing/2014/main" id="{A4A963AA-C4E7-AB89-7401-811F767FEE6B}"/>
                    </a:ext>
                  </a:extLst>
                </p:cNvPr>
                <p:cNvPicPr/>
                <p:nvPr/>
              </p:nvPicPr>
              <p:blipFill>
                <a:blip r:embed="rId66"/>
                <a:stretch>
                  <a:fillRect/>
                </a:stretch>
              </p:blipFill>
              <p:spPr>
                <a:xfrm>
                  <a:off x="6806369" y="2883332"/>
                  <a:ext cx="150480" cy="86400"/>
                </a:xfrm>
                <a:prstGeom prst="rect">
                  <a:avLst/>
                </a:prstGeom>
              </p:spPr>
            </p:pic>
          </mc:Fallback>
        </mc:AlternateContent>
      </p:grpSp>
      <p:grpSp>
        <p:nvGrpSpPr>
          <p:cNvPr id="67" name="Group 66">
            <a:extLst>
              <a:ext uri="{FF2B5EF4-FFF2-40B4-BE49-F238E27FC236}">
                <a16:creationId xmlns:a16="http://schemas.microsoft.com/office/drawing/2014/main" id="{30E372E6-844F-3B73-9B32-6E34C4E5BEA1}"/>
              </a:ext>
            </a:extLst>
          </p:cNvPr>
          <p:cNvGrpSpPr/>
          <p:nvPr/>
        </p:nvGrpSpPr>
        <p:grpSpPr>
          <a:xfrm>
            <a:off x="7431689" y="3412892"/>
            <a:ext cx="150120" cy="613800"/>
            <a:chOff x="7431689" y="3412892"/>
            <a:chExt cx="150120" cy="613800"/>
          </a:xfrm>
        </p:grpSpPr>
        <mc:AlternateContent xmlns:mc="http://schemas.openxmlformats.org/markup-compatibility/2006" xmlns:p14="http://schemas.microsoft.com/office/powerpoint/2010/main">
          <mc:Choice Requires="p14">
            <p:contentPart p14:bwMode="auto" r:id="rId67">
              <p14:nvContentPartPr>
                <p14:cNvPr id="64" name="Ink 63">
                  <a:extLst>
                    <a:ext uri="{FF2B5EF4-FFF2-40B4-BE49-F238E27FC236}">
                      <a16:creationId xmlns:a16="http://schemas.microsoft.com/office/drawing/2014/main" id="{51390156-980A-E662-73E2-7D2C585596C0}"/>
                    </a:ext>
                  </a:extLst>
                </p14:cNvPr>
                <p14:cNvContentPartPr/>
                <p14:nvPr/>
              </p14:nvContentPartPr>
              <p14:xfrm>
                <a:off x="7431689" y="3412892"/>
                <a:ext cx="21960" cy="171360"/>
              </p14:xfrm>
            </p:contentPart>
          </mc:Choice>
          <mc:Fallback xmlns="">
            <p:pic>
              <p:nvPicPr>
                <p:cNvPr id="64" name="Ink 63">
                  <a:extLst>
                    <a:ext uri="{FF2B5EF4-FFF2-40B4-BE49-F238E27FC236}">
                      <a16:creationId xmlns:a16="http://schemas.microsoft.com/office/drawing/2014/main" id="{51390156-980A-E662-73E2-7D2C585596C0}"/>
                    </a:ext>
                  </a:extLst>
                </p:cNvPr>
                <p:cNvPicPr/>
                <p:nvPr/>
              </p:nvPicPr>
              <p:blipFill>
                <a:blip r:embed="rId68"/>
                <a:stretch>
                  <a:fillRect/>
                </a:stretch>
              </p:blipFill>
              <p:spPr>
                <a:xfrm>
                  <a:off x="7423049" y="3403892"/>
                  <a:ext cx="39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5" name="Ink 64">
                  <a:extLst>
                    <a:ext uri="{FF2B5EF4-FFF2-40B4-BE49-F238E27FC236}">
                      <a16:creationId xmlns:a16="http://schemas.microsoft.com/office/drawing/2014/main" id="{AD5BF2B5-C35B-2D70-60CA-62589D6C4FCA}"/>
                    </a:ext>
                  </a:extLst>
                </p14:cNvPr>
                <p14:cNvContentPartPr/>
                <p14:nvPr/>
              </p14:nvContentPartPr>
              <p14:xfrm>
                <a:off x="7559489" y="3678572"/>
                <a:ext cx="20880" cy="154440"/>
              </p14:xfrm>
            </p:contentPart>
          </mc:Choice>
          <mc:Fallback xmlns="">
            <p:pic>
              <p:nvPicPr>
                <p:cNvPr id="65" name="Ink 64">
                  <a:extLst>
                    <a:ext uri="{FF2B5EF4-FFF2-40B4-BE49-F238E27FC236}">
                      <a16:creationId xmlns:a16="http://schemas.microsoft.com/office/drawing/2014/main" id="{AD5BF2B5-C35B-2D70-60CA-62589D6C4FCA}"/>
                    </a:ext>
                  </a:extLst>
                </p:cNvPr>
                <p:cNvPicPr/>
                <p:nvPr/>
              </p:nvPicPr>
              <p:blipFill>
                <a:blip r:embed="rId70"/>
                <a:stretch>
                  <a:fillRect/>
                </a:stretch>
              </p:blipFill>
              <p:spPr>
                <a:xfrm>
                  <a:off x="7550849" y="3669932"/>
                  <a:ext cx="385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6" name="Ink 65">
                  <a:extLst>
                    <a:ext uri="{FF2B5EF4-FFF2-40B4-BE49-F238E27FC236}">
                      <a16:creationId xmlns:a16="http://schemas.microsoft.com/office/drawing/2014/main" id="{64C081F4-2DC3-A5A0-F522-436BC65BADE7}"/>
                    </a:ext>
                  </a:extLst>
                </p14:cNvPr>
                <p14:cNvContentPartPr/>
                <p14:nvPr/>
              </p14:nvContentPartPr>
              <p14:xfrm>
                <a:off x="7559489" y="3912572"/>
                <a:ext cx="22320" cy="114120"/>
              </p14:xfrm>
            </p:contentPart>
          </mc:Choice>
          <mc:Fallback xmlns="">
            <p:pic>
              <p:nvPicPr>
                <p:cNvPr id="66" name="Ink 65">
                  <a:extLst>
                    <a:ext uri="{FF2B5EF4-FFF2-40B4-BE49-F238E27FC236}">
                      <a16:creationId xmlns:a16="http://schemas.microsoft.com/office/drawing/2014/main" id="{64C081F4-2DC3-A5A0-F522-436BC65BADE7}"/>
                    </a:ext>
                  </a:extLst>
                </p:cNvPr>
                <p:cNvPicPr/>
                <p:nvPr/>
              </p:nvPicPr>
              <p:blipFill>
                <a:blip r:embed="rId72"/>
                <a:stretch>
                  <a:fillRect/>
                </a:stretch>
              </p:blipFill>
              <p:spPr>
                <a:xfrm>
                  <a:off x="7550849" y="3903572"/>
                  <a:ext cx="39960" cy="131760"/>
                </a:xfrm>
                <a:prstGeom prst="rect">
                  <a:avLst/>
                </a:prstGeom>
              </p:spPr>
            </p:pic>
          </mc:Fallback>
        </mc:AlternateContent>
      </p:grpSp>
      <p:grpSp>
        <p:nvGrpSpPr>
          <p:cNvPr id="71" name="Group 70">
            <a:extLst>
              <a:ext uri="{FF2B5EF4-FFF2-40B4-BE49-F238E27FC236}">
                <a16:creationId xmlns:a16="http://schemas.microsoft.com/office/drawing/2014/main" id="{DC0ED4AC-8D53-A8C3-BBF7-8F94757205B0}"/>
              </a:ext>
            </a:extLst>
          </p:cNvPr>
          <p:cNvGrpSpPr/>
          <p:nvPr/>
        </p:nvGrpSpPr>
        <p:grpSpPr>
          <a:xfrm>
            <a:off x="5596769" y="2599652"/>
            <a:ext cx="536760" cy="248040"/>
            <a:chOff x="5596769" y="2599652"/>
            <a:chExt cx="536760" cy="248040"/>
          </a:xfrm>
        </p:grpSpPr>
        <mc:AlternateContent xmlns:mc="http://schemas.openxmlformats.org/markup-compatibility/2006" xmlns:p14="http://schemas.microsoft.com/office/powerpoint/2010/main">
          <mc:Choice Requires="p14">
            <p:contentPart p14:bwMode="auto" r:id="rId73">
              <p14:nvContentPartPr>
                <p14:cNvPr id="60" name="Ink 59">
                  <a:extLst>
                    <a:ext uri="{FF2B5EF4-FFF2-40B4-BE49-F238E27FC236}">
                      <a16:creationId xmlns:a16="http://schemas.microsoft.com/office/drawing/2014/main" id="{90D0F40A-1EC9-78B6-E3E3-CCB082471D0E}"/>
                    </a:ext>
                  </a:extLst>
                </p14:cNvPr>
                <p14:cNvContentPartPr/>
                <p14:nvPr/>
              </p14:nvContentPartPr>
              <p14:xfrm>
                <a:off x="5596769" y="2700452"/>
                <a:ext cx="176400" cy="52200"/>
              </p14:xfrm>
            </p:contentPart>
          </mc:Choice>
          <mc:Fallback xmlns="">
            <p:pic>
              <p:nvPicPr>
                <p:cNvPr id="60" name="Ink 59">
                  <a:extLst>
                    <a:ext uri="{FF2B5EF4-FFF2-40B4-BE49-F238E27FC236}">
                      <a16:creationId xmlns:a16="http://schemas.microsoft.com/office/drawing/2014/main" id="{90D0F40A-1EC9-78B6-E3E3-CCB082471D0E}"/>
                    </a:ext>
                  </a:extLst>
                </p:cNvPr>
                <p:cNvPicPr/>
                <p:nvPr/>
              </p:nvPicPr>
              <p:blipFill>
                <a:blip r:embed="rId74"/>
                <a:stretch>
                  <a:fillRect/>
                </a:stretch>
              </p:blipFill>
              <p:spPr>
                <a:xfrm>
                  <a:off x="5587769" y="2691452"/>
                  <a:ext cx="194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1" name="Ink 60">
                  <a:extLst>
                    <a:ext uri="{FF2B5EF4-FFF2-40B4-BE49-F238E27FC236}">
                      <a16:creationId xmlns:a16="http://schemas.microsoft.com/office/drawing/2014/main" id="{F041D23A-DA1B-57D2-7DAD-02D0088FB4EC}"/>
                    </a:ext>
                  </a:extLst>
                </p14:cNvPr>
                <p14:cNvContentPartPr/>
                <p14:nvPr/>
              </p14:nvContentPartPr>
              <p14:xfrm>
                <a:off x="5971169" y="2760212"/>
                <a:ext cx="162360" cy="37080"/>
              </p14:xfrm>
            </p:contentPart>
          </mc:Choice>
          <mc:Fallback xmlns="">
            <p:pic>
              <p:nvPicPr>
                <p:cNvPr id="61" name="Ink 60">
                  <a:extLst>
                    <a:ext uri="{FF2B5EF4-FFF2-40B4-BE49-F238E27FC236}">
                      <a16:creationId xmlns:a16="http://schemas.microsoft.com/office/drawing/2014/main" id="{F041D23A-DA1B-57D2-7DAD-02D0088FB4EC}"/>
                    </a:ext>
                  </a:extLst>
                </p:cNvPr>
                <p:cNvPicPr/>
                <p:nvPr/>
              </p:nvPicPr>
              <p:blipFill>
                <a:blip r:embed="rId76"/>
                <a:stretch>
                  <a:fillRect/>
                </a:stretch>
              </p:blipFill>
              <p:spPr>
                <a:xfrm>
                  <a:off x="5962529" y="2751212"/>
                  <a:ext cx="180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Ink 69">
                  <a:extLst>
                    <a:ext uri="{FF2B5EF4-FFF2-40B4-BE49-F238E27FC236}">
                      <a16:creationId xmlns:a16="http://schemas.microsoft.com/office/drawing/2014/main" id="{B40251B3-08D0-9157-ABEE-DFE63222820F}"/>
                    </a:ext>
                  </a:extLst>
                </p14:cNvPr>
                <p14:cNvContentPartPr/>
                <p14:nvPr/>
              </p14:nvContentPartPr>
              <p14:xfrm>
                <a:off x="5615849" y="2599652"/>
                <a:ext cx="207720" cy="248040"/>
              </p14:xfrm>
            </p:contentPart>
          </mc:Choice>
          <mc:Fallback xmlns="">
            <p:pic>
              <p:nvPicPr>
                <p:cNvPr id="70" name="Ink 69">
                  <a:extLst>
                    <a:ext uri="{FF2B5EF4-FFF2-40B4-BE49-F238E27FC236}">
                      <a16:creationId xmlns:a16="http://schemas.microsoft.com/office/drawing/2014/main" id="{B40251B3-08D0-9157-ABEE-DFE63222820F}"/>
                    </a:ext>
                  </a:extLst>
                </p:cNvPr>
                <p:cNvPicPr/>
                <p:nvPr/>
              </p:nvPicPr>
              <p:blipFill>
                <a:blip r:embed="rId78"/>
                <a:stretch>
                  <a:fillRect/>
                </a:stretch>
              </p:blipFill>
              <p:spPr>
                <a:xfrm>
                  <a:off x="5607209" y="2591012"/>
                  <a:ext cx="225360" cy="265680"/>
                </a:xfrm>
                <a:prstGeom prst="rect">
                  <a:avLst/>
                </a:prstGeom>
              </p:spPr>
            </p:pic>
          </mc:Fallback>
        </mc:AlternateContent>
      </p:grpSp>
      <p:grpSp>
        <p:nvGrpSpPr>
          <p:cNvPr id="100" name="Group 99">
            <a:extLst>
              <a:ext uri="{FF2B5EF4-FFF2-40B4-BE49-F238E27FC236}">
                <a16:creationId xmlns:a16="http://schemas.microsoft.com/office/drawing/2014/main" id="{16C17CCC-658E-99A9-1621-1BA9FD1CC86B}"/>
              </a:ext>
            </a:extLst>
          </p:cNvPr>
          <p:cNvGrpSpPr/>
          <p:nvPr/>
        </p:nvGrpSpPr>
        <p:grpSpPr>
          <a:xfrm>
            <a:off x="8685849" y="1648104"/>
            <a:ext cx="962280" cy="387000"/>
            <a:chOff x="8685849" y="1648104"/>
            <a:chExt cx="962280" cy="387000"/>
          </a:xfrm>
        </p:grpSpPr>
        <mc:AlternateContent xmlns:mc="http://schemas.openxmlformats.org/markup-compatibility/2006" xmlns:p14="http://schemas.microsoft.com/office/powerpoint/2010/main">
          <mc:Choice Requires="p14">
            <p:contentPart p14:bwMode="auto" r:id="rId79">
              <p14:nvContentPartPr>
                <p14:cNvPr id="93" name="Ink 92">
                  <a:extLst>
                    <a:ext uri="{FF2B5EF4-FFF2-40B4-BE49-F238E27FC236}">
                      <a16:creationId xmlns:a16="http://schemas.microsoft.com/office/drawing/2014/main" id="{D54A795B-F72C-3EEF-2B4A-97796AF5B70B}"/>
                    </a:ext>
                  </a:extLst>
                </p14:cNvPr>
                <p14:cNvContentPartPr/>
                <p14:nvPr/>
              </p14:nvContentPartPr>
              <p14:xfrm>
                <a:off x="8685849" y="1779864"/>
                <a:ext cx="119520" cy="169200"/>
              </p14:xfrm>
            </p:contentPart>
          </mc:Choice>
          <mc:Fallback xmlns="">
            <p:pic>
              <p:nvPicPr>
                <p:cNvPr id="93" name="Ink 92">
                  <a:extLst>
                    <a:ext uri="{FF2B5EF4-FFF2-40B4-BE49-F238E27FC236}">
                      <a16:creationId xmlns:a16="http://schemas.microsoft.com/office/drawing/2014/main" id="{D54A795B-F72C-3EEF-2B4A-97796AF5B70B}"/>
                    </a:ext>
                  </a:extLst>
                </p:cNvPr>
                <p:cNvPicPr/>
                <p:nvPr/>
              </p:nvPicPr>
              <p:blipFill>
                <a:blip r:embed="rId80"/>
                <a:stretch>
                  <a:fillRect/>
                </a:stretch>
              </p:blipFill>
              <p:spPr>
                <a:xfrm>
                  <a:off x="8677209" y="1771224"/>
                  <a:ext cx="1371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4" name="Ink 93">
                  <a:extLst>
                    <a:ext uri="{FF2B5EF4-FFF2-40B4-BE49-F238E27FC236}">
                      <a16:creationId xmlns:a16="http://schemas.microsoft.com/office/drawing/2014/main" id="{35236D55-2160-A995-BCE6-D8B1E60F63D0}"/>
                    </a:ext>
                  </a:extLst>
                </p14:cNvPr>
                <p14:cNvContentPartPr/>
                <p14:nvPr/>
              </p14:nvContentPartPr>
              <p14:xfrm>
                <a:off x="8885649" y="1787784"/>
                <a:ext cx="87480" cy="176040"/>
              </p14:xfrm>
            </p:contentPart>
          </mc:Choice>
          <mc:Fallback xmlns="">
            <p:pic>
              <p:nvPicPr>
                <p:cNvPr id="94" name="Ink 93">
                  <a:extLst>
                    <a:ext uri="{FF2B5EF4-FFF2-40B4-BE49-F238E27FC236}">
                      <a16:creationId xmlns:a16="http://schemas.microsoft.com/office/drawing/2014/main" id="{35236D55-2160-A995-BCE6-D8B1E60F63D0}"/>
                    </a:ext>
                  </a:extLst>
                </p:cNvPr>
                <p:cNvPicPr/>
                <p:nvPr/>
              </p:nvPicPr>
              <p:blipFill>
                <a:blip r:embed="rId82"/>
                <a:stretch>
                  <a:fillRect/>
                </a:stretch>
              </p:blipFill>
              <p:spPr>
                <a:xfrm>
                  <a:off x="8877009" y="1778784"/>
                  <a:ext cx="105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5" name="Ink 94">
                  <a:extLst>
                    <a:ext uri="{FF2B5EF4-FFF2-40B4-BE49-F238E27FC236}">
                      <a16:creationId xmlns:a16="http://schemas.microsoft.com/office/drawing/2014/main" id="{318A715D-A73F-E904-D1CE-7FB9630B58A1}"/>
                    </a:ext>
                  </a:extLst>
                </p14:cNvPr>
                <p14:cNvContentPartPr/>
                <p14:nvPr/>
              </p14:nvContentPartPr>
              <p14:xfrm>
                <a:off x="8835249" y="1838184"/>
                <a:ext cx="132480" cy="21240"/>
              </p14:xfrm>
            </p:contentPart>
          </mc:Choice>
          <mc:Fallback xmlns="">
            <p:pic>
              <p:nvPicPr>
                <p:cNvPr id="95" name="Ink 94">
                  <a:extLst>
                    <a:ext uri="{FF2B5EF4-FFF2-40B4-BE49-F238E27FC236}">
                      <a16:creationId xmlns:a16="http://schemas.microsoft.com/office/drawing/2014/main" id="{318A715D-A73F-E904-D1CE-7FB9630B58A1}"/>
                    </a:ext>
                  </a:extLst>
                </p:cNvPr>
                <p:cNvPicPr/>
                <p:nvPr/>
              </p:nvPicPr>
              <p:blipFill>
                <a:blip r:embed="rId84"/>
                <a:stretch>
                  <a:fillRect/>
                </a:stretch>
              </p:blipFill>
              <p:spPr>
                <a:xfrm>
                  <a:off x="8826609" y="1829544"/>
                  <a:ext cx="1501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6" name="Ink 95">
                  <a:extLst>
                    <a:ext uri="{FF2B5EF4-FFF2-40B4-BE49-F238E27FC236}">
                      <a16:creationId xmlns:a16="http://schemas.microsoft.com/office/drawing/2014/main" id="{092FFB1C-E520-6BBE-01AF-3B1FD79ADEB1}"/>
                    </a:ext>
                  </a:extLst>
                </p14:cNvPr>
                <p14:cNvContentPartPr/>
                <p14:nvPr/>
              </p14:nvContentPartPr>
              <p14:xfrm>
                <a:off x="9010929" y="1752144"/>
                <a:ext cx="300600" cy="178560"/>
              </p14:xfrm>
            </p:contentPart>
          </mc:Choice>
          <mc:Fallback xmlns="">
            <p:pic>
              <p:nvPicPr>
                <p:cNvPr id="96" name="Ink 95">
                  <a:extLst>
                    <a:ext uri="{FF2B5EF4-FFF2-40B4-BE49-F238E27FC236}">
                      <a16:creationId xmlns:a16="http://schemas.microsoft.com/office/drawing/2014/main" id="{092FFB1C-E520-6BBE-01AF-3B1FD79ADEB1}"/>
                    </a:ext>
                  </a:extLst>
                </p:cNvPr>
                <p:cNvPicPr/>
                <p:nvPr/>
              </p:nvPicPr>
              <p:blipFill>
                <a:blip r:embed="rId86"/>
                <a:stretch>
                  <a:fillRect/>
                </a:stretch>
              </p:blipFill>
              <p:spPr>
                <a:xfrm>
                  <a:off x="9001929" y="1743504"/>
                  <a:ext cx="3182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7" name="Ink 96">
                  <a:extLst>
                    <a:ext uri="{FF2B5EF4-FFF2-40B4-BE49-F238E27FC236}">
                      <a16:creationId xmlns:a16="http://schemas.microsoft.com/office/drawing/2014/main" id="{89B45689-0F66-81C7-84A2-D212C82745AB}"/>
                    </a:ext>
                  </a:extLst>
                </p14:cNvPr>
                <p14:cNvContentPartPr/>
                <p14:nvPr/>
              </p14:nvContentPartPr>
              <p14:xfrm>
                <a:off x="9164289" y="1797144"/>
                <a:ext cx="112320" cy="11160"/>
              </p14:xfrm>
            </p:contentPart>
          </mc:Choice>
          <mc:Fallback xmlns="">
            <p:pic>
              <p:nvPicPr>
                <p:cNvPr id="97" name="Ink 96">
                  <a:extLst>
                    <a:ext uri="{FF2B5EF4-FFF2-40B4-BE49-F238E27FC236}">
                      <a16:creationId xmlns:a16="http://schemas.microsoft.com/office/drawing/2014/main" id="{89B45689-0F66-81C7-84A2-D212C82745AB}"/>
                    </a:ext>
                  </a:extLst>
                </p:cNvPr>
                <p:cNvPicPr/>
                <p:nvPr/>
              </p:nvPicPr>
              <p:blipFill>
                <a:blip r:embed="rId88"/>
                <a:stretch>
                  <a:fillRect/>
                </a:stretch>
              </p:blipFill>
              <p:spPr>
                <a:xfrm>
                  <a:off x="9155649" y="1788504"/>
                  <a:ext cx="129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8" name="Ink 97">
                  <a:extLst>
                    <a:ext uri="{FF2B5EF4-FFF2-40B4-BE49-F238E27FC236}">
                      <a16:creationId xmlns:a16="http://schemas.microsoft.com/office/drawing/2014/main" id="{AE74B5D8-C549-D78E-7725-906466385EDC}"/>
                    </a:ext>
                  </a:extLst>
                </p14:cNvPr>
                <p14:cNvContentPartPr/>
                <p14:nvPr/>
              </p14:nvContentPartPr>
              <p14:xfrm>
                <a:off x="9338169" y="1780944"/>
                <a:ext cx="130680" cy="152280"/>
              </p14:xfrm>
            </p:contentPart>
          </mc:Choice>
          <mc:Fallback xmlns="">
            <p:pic>
              <p:nvPicPr>
                <p:cNvPr id="98" name="Ink 97">
                  <a:extLst>
                    <a:ext uri="{FF2B5EF4-FFF2-40B4-BE49-F238E27FC236}">
                      <a16:creationId xmlns:a16="http://schemas.microsoft.com/office/drawing/2014/main" id="{AE74B5D8-C549-D78E-7725-906466385EDC}"/>
                    </a:ext>
                  </a:extLst>
                </p:cNvPr>
                <p:cNvPicPr/>
                <p:nvPr/>
              </p:nvPicPr>
              <p:blipFill>
                <a:blip r:embed="rId90"/>
                <a:stretch>
                  <a:fillRect/>
                </a:stretch>
              </p:blipFill>
              <p:spPr>
                <a:xfrm>
                  <a:off x="9329169" y="1772304"/>
                  <a:ext cx="1483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9" name="Ink 98">
                  <a:extLst>
                    <a:ext uri="{FF2B5EF4-FFF2-40B4-BE49-F238E27FC236}">
                      <a16:creationId xmlns:a16="http://schemas.microsoft.com/office/drawing/2014/main" id="{6D3FF98E-7493-CB2A-8618-BC824F604EAB}"/>
                    </a:ext>
                  </a:extLst>
                </p14:cNvPr>
                <p14:cNvContentPartPr/>
                <p14:nvPr/>
              </p14:nvContentPartPr>
              <p14:xfrm>
                <a:off x="9446529" y="1648104"/>
                <a:ext cx="201600" cy="387000"/>
              </p14:xfrm>
            </p:contentPart>
          </mc:Choice>
          <mc:Fallback xmlns="">
            <p:pic>
              <p:nvPicPr>
                <p:cNvPr id="99" name="Ink 98">
                  <a:extLst>
                    <a:ext uri="{FF2B5EF4-FFF2-40B4-BE49-F238E27FC236}">
                      <a16:creationId xmlns:a16="http://schemas.microsoft.com/office/drawing/2014/main" id="{6D3FF98E-7493-CB2A-8618-BC824F604EAB}"/>
                    </a:ext>
                  </a:extLst>
                </p:cNvPr>
                <p:cNvPicPr/>
                <p:nvPr/>
              </p:nvPicPr>
              <p:blipFill>
                <a:blip r:embed="rId92"/>
                <a:stretch>
                  <a:fillRect/>
                </a:stretch>
              </p:blipFill>
              <p:spPr>
                <a:xfrm>
                  <a:off x="9437529" y="1639464"/>
                  <a:ext cx="219240" cy="404640"/>
                </a:xfrm>
                <a:prstGeom prst="rect">
                  <a:avLst/>
                </a:prstGeom>
              </p:spPr>
            </p:pic>
          </mc:Fallback>
        </mc:AlternateContent>
      </p:grpSp>
      <p:grpSp>
        <p:nvGrpSpPr>
          <p:cNvPr id="102" name="Group 101">
            <a:extLst>
              <a:ext uri="{FF2B5EF4-FFF2-40B4-BE49-F238E27FC236}">
                <a16:creationId xmlns:a16="http://schemas.microsoft.com/office/drawing/2014/main" id="{01DAF2DD-BABC-3B41-44DA-D665864FC902}"/>
              </a:ext>
            </a:extLst>
          </p:cNvPr>
          <p:cNvGrpSpPr/>
          <p:nvPr/>
        </p:nvGrpSpPr>
        <p:grpSpPr>
          <a:xfrm>
            <a:off x="7015449" y="1684464"/>
            <a:ext cx="1374840" cy="331560"/>
            <a:chOff x="7015449" y="1684464"/>
            <a:chExt cx="1374840" cy="331560"/>
          </a:xfrm>
        </p:grpSpPr>
        <mc:AlternateContent xmlns:mc="http://schemas.openxmlformats.org/markup-compatibility/2006" xmlns:p14="http://schemas.microsoft.com/office/powerpoint/2010/main">
          <mc:Choice Requires="p14">
            <p:contentPart p14:bwMode="auto" r:id="rId93">
              <p14:nvContentPartPr>
                <p14:cNvPr id="83" name="Ink 82">
                  <a:extLst>
                    <a:ext uri="{FF2B5EF4-FFF2-40B4-BE49-F238E27FC236}">
                      <a16:creationId xmlns:a16="http://schemas.microsoft.com/office/drawing/2014/main" id="{AE37B8B3-3D2D-2F40-CCF8-3275D77AEDDA}"/>
                    </a:ext>
                  </a:extLst>
                </p14:cNvPr>
                <p14:cNvContentPartPr/>
                <p14:nvPr/>
              </p14:nvContentPartPr>
              <p14:xfrm>
                <a:off x="7160889" y="1861584"/>
                <a:ext cx="156240" cy="111960"/>
              </p14:xfrm>
            </p:contentPart>
          </mc:Choice>
          <mc:Fallback xmlns="">
            <p:pic>
              <p:nvPicPr>
                <p:cNvPr id="83" name="Ink 82">
                  <a:extLst>
                    <a:ext uri="{FF2B5EF4-FFF2-40B4-BE49-F238E27FC236}">
                      <a16:creationId xmlns:a16="http://schemas.microsoft.com/office/drawing/2014/main" id="{AE37B8B3-3D2D-2F40-CCF8-3275D77AEDDA}"/>
                    </a:ext>
                  </a:extLst>
                </p:cNvPr>
                <p:cNvPicPr/>
                <p:nvPr/>
              </p:nvPicPr>
              <p:blipFill>
                <a:blip r:embed="rId94"/>
                <a:stretch>
                  <a:fillRect/>
                </a:stretch>
              </p:blipFill>
              <p:spPr>
                <a:xfrm>
                  <a:off x="7151889" y="1852584"/>
                  <a:ext cx="173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4" name="Ink 83">
                  <a:extLst>
                    <a:ext uri="{FF2B5EF4-FFF2-40B4-BE49-F238E27FC236}">
                      <a16:creationId xmlns:a16="http://schemas.microsoft.com/office/drawing/2014/main" id="{D6FC8A3F-6744-D31C-B89E-776AF92700F9}"/>
                    </a:ext>
                  </a:extLst>
                </p14:cNvPr>
                <p14:cNvContentPartPr/>
                <p14:nvPr/>
              </p14:nvContentPartPr>
              <p14:xfrm>
                <a:off x="7334409" y="1858344"/>
                <a:ext cx="189000" cy="117360"/>
              </p14:xfrm>
            </p:contentPart>
          </mc:Choice>
          <mc:Fallback xmlns="">
            <p:pic>
              <p:nvPicPr>
                <p:cNvPr id="84" name="Ink 83">
                  <a:extLst>
                    <a:ext uri="{FF2B5EF4-FFF2-40B4-BE49-F238E27FC236}">
                      <a16:creationId xmlns:a16="http://schemas.microsoft.com/office/drawing/2014/main" id="{D6FC8A3F-6744-D31C-B89E-776AF92700F9}"/>
                    </a:ext>
                  </a:extLst>
                </p:cNvPr>
                <p:cNvPicPr/>
                <p:nvPr/>
              </p:nvPicPr>
              <p:blipFill>
                <a:blip r:embed="rId96"/>
                <a:stretch>
                  <a:fillRect/>
                </a:stretch>
              </p:blipFill>
              <p:spPr>
                <a:xfrm>
                  <a:off x="7325409" y="1849344"/>
                  <a:ext cx="206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5" name="Ink 84">
                  <a:extLst>
                    <a:ext uri="{FF2B5EF4-FFF2-40B4-BE49-F238E27FC236}">
                      <a16:creationId xmlns:a16="http://schemas.microsoft.com/office/drawing/2014/main" id="{E7A1E143-0A19-8BF1-8CB7-1848CE253C63}"/>
                    </a:ext>
                  </a:extLst>
                </p14:cNvPr>
                <p14:cNvContentPartPr/>
                <p14:nvPr/>
              </p14:nvContentPartPr>
              <p14:xfrm>
                <a:off x="7514409" y="1785264"/>
                <a:ext cx="6840" cy="2880"/>
              </p14:xfrm>
            </p:contentPart>
          </mc:Choice>
          <mc:Fallback xmlns="">
            <p:pic>
              <p:nvPicPr>
                <p:cNvPr id="85" name="Ink 84">
                  <a:extLst>
                    <a:ext uri="{FF2B5EF4-FFF2-40B4-BE49-F238E27FC236}">
                      <a16:creationId xmlns:a16="http://schemas.microsoft.com/office/drawing/2014/main" id="{E7A1E143-0A19-8BF1-8CB7-1848CE253C63}"/>
                    </a:ext>
                  </a:extLst>
                </p:cNvPr>
                <p:cNvPicPr/>
                <p:nvPr/>
              </p:nvPicPr>
              <p:blipFill>
                <a:blip r:embed="rId98"/>
                <a:stretch>
                  <a:fillRect/>
                </a:stretch>
              </p:blipFill>
              <p:spPr>
                <a:xfrm>
                  <a:off x="7505409" y="1776624"/>
                  <a:ext cx="244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6" name="Ink 85">
                  <a:extLst>
                    <a:ext uri="{FF2B5EF4-FFF2-40B4-BE49-F238E27FC236}">
                      <a16:creationId xmlns:a16="http://schemas.microsoft.com/office/drawing/2014/main" id="{02D2EDD9-F7D9-6D6D-E501-1A3A753F6AEB}"/>
                    </a:ext>
                  </a:extLst>
                </p14:cNvPr>
                <p14:cNvContentPartPr/>
                <p14:nvPr/>
              </p14:nvContentPartPr>
              <p14:xfrm>
                <a:off x="7561569" y="1760784"/>
                <a:ext cx="232560" cy="199440"/>
              </p14:xfrm>
            </p:contentPart>
          </mc:Choice>
          <mc:Fallback xmlns="">
            <p:pic>
              <p:nvPicPr>
                <p:cNvPr id="86" name="Ink 85">
                  <a:extLst>
                    <a:ext uri="{FF2B5EF4-FFF2-40B4-BE49-F238E27FC236}">
                      <a16:creationId xmlns:a16="http://schemas.microsoft.com/office/drawing/2014/main" id="{02D2EDD9-F7D9-6D6D-E501-1A3A753F6AEB}"/>
                    </a:ext>
                  </a:extLst>
                </p:cNvPr>
                <p:cNvPicPr/>
                <p:nvPr/>
              </p:nvPicPr>
              <p:blipFill>
                <a:blip r:embed="rId100"/>
                <a:stretch>
                  <a:fillRect/>
                </a:stretch>
              </p:blipFill>
              <p:spPr>
                <a:xfrm>
                  <a:off x="7552569" y="1752144"/>
                  <a:ext cx="2502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Ink 86">
                  <a:extLst>
                    <a:ext uri="{FF2B5EF4-FFF2-40B4-BE49-F238E27FC236}">
                      <a16:creationId xmlns:a16="http://schemas.microsoft.com/office/drawing/2014/main" id="{16A67674-70BE-4C29-E27E-C6C8960491FE}"/>
                    </a:ext>
                  </a:extLst>
                </p14:cNvPr>
                <p14:cNvContentPartPr/>
                <p14:nvPr/>
              </p14:nvContentPartPr>
              <p14:xfrm>
                <a:off x="7695489" y="1838544"/>
                <a:ext cx="122040" cy="21240"/>
              </p14:xfrm>
            </p:contentPart>
          </mc:Choice>
          <mc:Fallback xmlns="">
            <p:pic>
              <p:nvPicPr>
                <p:cNvPr id="87" name="Ink 86">
                  <a:extLst>
                    <a:ext uri="{FF2B5EF4-FFF2-40B4-BE49-F238E27FC236}">
                      <a16:creationId xmlns:a16="http://schemas.microsoft.com/office/drawing/2014/main" id="{16A67674-70BE-4C29-E27E-C6C8960491FE}"/>
                    </a:ext>
                  </a:extLst>
                </p:cNvPr>
                <p:cNvPicPr/>
                <p:nvPr/>
              </p:nvPicPr>
              <p:blipFill>
                <a:blip r:embed="rId102"/>
                <a:stretch>
                  <a:fillRect/>
                </a:stretch>
              </p:blipFill>
              <p:spPr>
                <a:xfrm>
                  <a:off x="7686489" y="1829904"/>
                  <a:ext cx="139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Ink 87">
                  <a:extLst>
                    <a:ext uri="{FF2B5EF4-FFF2-40B4-BE49-F238E27FC236}">
                      <a16:creationId xmlns:a16="http://schemas.microsoft.com/office/drawing/2014/main" id="{1674E840-0464-F597-EEA3-765DA881C655}"/>
                    </a:ext>
                  </a:extLst>
                </p14:cNvPr>
                <p14:cNvContentPartPr/>
                <p14:nvPr/>
              </p14:nvContentPartPr>
              <p14:xfrm>
                <a:off x="7851009" y="1847184"/>
                <a:ext cx="216000" cy="96120"/>
              </p14:xfrm>
            </p:contentPart>
          </mc:Choice>
          <mc:Fallback xmlns="">
            <p:pic>
              <p:nvPicPr>
                <p:cNvPr id="88" name="Ink 87">
                  <a:extLst>
                    <a:ext uri="{FF2B5EF4-FFF2-40B4-BE49-F238E27FC236}">
                      <a16:creationId xmlns:a16="http://schemas.microsoft.com/office/drawing/2014/main" id="{1674E840-0464-F597-EEA3-765DA881C655}"/>
                    </a:ext>
                  </a:extLst>
                </p:cNvPr>
                <p:cNvPicPr/>
                <p:nvPr/>
              </p:nvPicPr>
              <p:blipFill>
                <a:blip r:embed="rId104"/>
                <a:stretch>
                  <a:fillRect/>
                </a:stretch>
              </p:blipFill>
              <p:spPr>
                <a:xfrm>
                  <a:off x="7842009" y="1838184"/>
                  <a:ext cx="2336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Ink 88">
                  <a:extLst>
                    <a:ext uri="{FF2B5EF4-FFF2-40B4-BE49-F238E27FC236}">
                      <a16:creationId xmlns:a16="http://schemas.microsoft.com/office/drawing/2014/main" id="{648CC33B-C246-5DCE-A304-C984013DAE8D}"/>
                    </a:ext>
                  </a:extLst>
                </p14:cNvPr>
                <p14:cNvContentPartPr/>
                <p14:nvPr/>
              </p14:nvContentPartPr>
              <p14:xfrm>
                <a:off x="8065209" y="1752504"/>
                <a:ext cx="2160" cy="4680"/>
              </p14:xfrm>
            </p:contentPart>
          </mc:Choice>
          <mc:Fallback xmlns="">
            <p:pic>
              <p:nvPicPr>
                <p:cNvPr id="89" name="Ink 88">
                  <a:extLst>
                    <a:ext uri="{FF2B5EF4-FFF2-40B4-BE49-F238E27FC236}">
                      <a16:creationId xmlns:a16="http://schemas.microsoft.com/office/drawing/2014/main" id="{648CC33B-C246-5DCE-A304-C984013DAE8D}"/>
                    </a:ext>
                  </a:extLst>
                </p:cNvPr>
                <p:cNvPicPr/>
                <p:nvPr/>
              </p:nvPicPr>
              <p:blipFill>
                <a:blip r:embed="rId106"/>
                <a:stretch>
                  <a:fillRect/>
                </a:stretch>
              </p:blipFill>
              <p:spPr>
                <a:xfrm>
                  <a:off x="8056569" y="1743864"/>
                  <a:ext cx="198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0" name="Ink 89">
                  <a:extLst>
                    <a:ext uri="{FF2B5EF4-FFF2-40B4-BE49-F238E27FC236}">
                      <a16:creationId xmlns:a16="http://schemas.microsoft.com/office/drawing/2014/main" id="{1C692829-9C25-8B24-F033-0D950E78A02A}"/>
                    </a:ext>
                  </a:extLst>
                </p14:cNvPr>
                <p14:cNvContentPartPr/>
                <p14:nvPr/>
              </p14:nvContentPartPr>
              <p14:xfrm>
                <a:off x="8147289" y="1811544"/>
                <a:ext cx="113760" cy="94680"/>
              </p14:xfrm>
            </p:contentPart>
          </mc:Choice>
          <mc:Fallback xmlns="">
            <p:pic>
              <p:nvPicPr>
                <p:cNvPr id="90" name="Ink 89">
                  <a:extLst>
                    <a:ext uri="{FF2B5EF4-FFF2-40B4-BE49-F238E27FC236}">
                      <a16:creationId xmlns:a16="http://schemas.microsoft.com/office/drawing/2014/main" id="{1C692829-9C25-8B24-F033-0D950E78A02A}"/>
                    </a:ext>
                  </a:extLst>
                </p:cNvPr>
                <p:cNvPicPr/>
                <p:nvPr/>
              </p:nvPicPr>
              <p:blipFill>
                <a:blip r:embed="rId108"/>
                <a:stretch>
                  <a:fillRect/>
                </a:stretch>
              </p:blipFill>
              <p:spPr>
                <a:xfrm>
                  <a:off x="8138649" y="1802904"/>
                  <a:ext cx="131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1" name="Ink 90">
                  <a:extLst>
                    <a:ext uri="{FF2B5EF4-FFF2-40B4-BE49-F238E27FC236}">
                      <a16:creationId xmlns:a16="http://schemas.microsoft.com/office/drawing/2014/main" id="{5410C7A7-1BC6-5C78-5272-18CC2B3EDEC4}"/>
                    </a:ext>
                  </a:extLst>
                </p14:cNvPr>
                <p14:cNvContentPartPr/>
                <p14:nvPr/>
              </p14:nvContentPartPr>
              <p14:xfrm>
                <a:off x="8297409" y="1801464"/>
                <a:ext cx="92880" cy="151920"/>
              </p14:xfrm>
            </p:contentPart>
          </mc:Choice>
          <mc:Fallback xmlns="">
            <p:pic>
              <p:nvPicPr>
                <p:cNvPr id="91" name="Ink 90">
                  <a:extLst>
                    <a:ext uri="{FF2B5EF4-FFF2-40B4-BE49-F238E27FC236}">
                      <a16:creationId xmlns:a16="http://schemas.microsoft.com/office/drawing/2014/main" id="{5410C7A7-1BC6-5C78-5272-18CC2B3EDEC4}"/>
                    </a:ext>
                  </a:extLst>
                </p:cNvPr>
                <p:cNvPicPr/>
                <p:nvPr/>
              </p:nvPicPr>
              <p:blipFill>
                <a:blip r:embed="rId110"/>
                <a:stretch>
                  <a:fillRect/>
                </a:stretch>
              </p:blipFill>
              <p:spPr>
                <a:xfrm>
                  <a:off x="8288769" y="1792824"/>
                  <a:ext cx="110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1" name="Ink 100">
                  <a:extLst>
                    <a:ext uri="{FF2B5EF4-FFF2-40B4-BE49-F238E27FC236}">
                      <a16:creationId xmlns:a16="http://schemas.microsoft.com/office/drawing/2014/main" id="{0CFA7DE7-D8A8-165F-4357-75011F465023}"/>
                    </a:ext>
                  </a:extLst>
                </p14:cNvPr>
                <p14:cNvContentPartPr/>
                <p14:nvPr/>
              </p14:nvContentPartPr>
              <p14:xfrm>
                <a:off x="7015449" y="1684464"/>
                <a:ext cx="186120" cy="331560"/>
              </p14:xfrm>
            </p:contentPart>
          </mc:Choice>
          <mc:Fallback xmlns="">
            <p:pic>
              <p:nvPicPr>
                <p:cNvPr id="101" name="Ink 100">
                  <a:extLst>
                    <a:ext uri="{FF2B5EF4-FFF2-40B4-BE49-F238E27FC236}">
                      <a16:creationId xmlns:a16="http://schemas.microsoft.com/office/drawing/2014/main" id="{0CFA7DE7-D8A8-165F-4357-75011F465023}"/>
                    </a:ext>
                  </a:extLst>
                </p:cNvPr>
                <p:cNvPicPr/>
                <p:nvPr/>
              </p:nvPicPr>
              <p:blipFill>
                <a:blip r:embed="rId112"/>
                <a:stretch>
                  <a:fillRect/>
                </a:stretch>
              </p:blipFill>
              <p:spPr>
                <a:xfrm>
                  <a:off x="7006809" y="1675464"/>
                  <a:ext cx="203760" cy="349200"/>
                </a:xfrm>
                <a:prstGeom prst="rect">
                  <a:avLst/>
                </a:prstGeom>
              </p:spPr>
            </p:pic>
          </mc:Fallback>
        </mc:AlternateContent>
      </p:grpSp>
      <p:sp>
        <p:nvSpPr>
          <p:cNvPr id="7" name="Arrow: Right 6">
            <a:extLst>
              <a:ext uri="{FF2B5EF4-FFF2-40B4-BE49-F238E27FC236}">
                <a16:creationId xmlns:a16="http://schemas.microsoft.com/office/drawing/2014/main" id="{42D76EAA-C8DA-71F7-FECC-FAEC517F62AC}"/>
              </a:ext>
            </a:extLst>
          </p:cNvPr>
          <p:cNvSpPr/>
          <p:nvPr/>
        </p:nvSpPr>
        <p:spPr>
          <a:xfrm>
            <a:off x="977521" y="2338086"/>
            <a:ext cx="1835127" cy="776366"/>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Request</a:t>
            </a:r>
            <a:endParaRPr lang="en-IN" dirty="0"/>
          </a:p>
        </p:txBody>
      </p:sp>
    </p:spTree>
    <p:extLst>
      <p:ext uri="{BB962C8B-B14F-4D97-AF65-F5344CB8AC3E}">
        <p14:creationId xmlns:p14="http://schemas.microsoft.com/office/powerpoint/2010/main" val="3479213271"/>
      </p:ext>
    </p:extLst>
  </p:cSld>
  <p:clrMapOvr>
    <a:masterClrMapping/>
  </p:clrMapOvr>
  <mc:AlternateContent xmlns:mc="http://schemas.openxmlformats.org/markup-compatibility/2006" xmlns:p14="http://schemas.microsoft.com/office/powerpoint/2010/main">
    <mc:Choice Requires="p14">
      <p:transition spd="slow" p14:dur="2000" advTm="914"/>
    </mc:Choice>
    <mc:Fallback xmlns="">
      <p:transition spd="slow" advTm="91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BD6FCA-5CD6-CC12-1843-94CC0E530A5D}"/>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Desk Service</a:t>
            </a:r>
            <a:endParaRPr lang="en-IN" sz="4000" dirty="0">
              <a:solidFill>
                <a:srgbClr val="FFFFFF"/>
              </a:solidFill>
            </a:endParaRPr>
          </a:p>
        </p:txBody>
      </p:sp>
      <p:sp>
        <p:nvSpPr>
          <p:cNvPr id="6" name="Content Placeholder 5">
            <a:extLst>
              <a:ext uri="{FF2B5EF4-FFF2-40B4-BE49-F238E27FC236}">
                <a16:creationId xmlns:a16="http://schemas.microsoft.com/office/drawing/2014/main" id="{0E5A46B6-E301-11CD-4523-04AF112FD49F}"/>
              </a:ext>
            </a:extLst>
          </p:cNvPr>
          <p:cNvSpPr>
            <a:spLocks noGrp="1"/>
          </p:cNvSpPr>
          <p:nvPr>
            <p:ph idx="1"/>
          </p:nvPr>
        </p:nvSpPr>
        <p:spPr>
          <a:xfrm>
            <a:off x="4810259" y="649480"/>
            <a:ext cx="6555347" cy="5546047"/>
          </a:xfrm>
        </p:spPr>
        <p:txBody>
          <a:bodyPr anchor="ctr">
            <a:normAutofit/>
          </a:bodyPr>
          <a:lstStyle/>
          <a:p>
            <a:pPr marL="0" indent="0">
              <a:buNone/>
            </a:pPr>
            <a:r>
              <a:rPr lang="en-IN" sz="2000" dirty="0" err="1"/>
              <a:t>enterShop</a:t>
            </a:r>
            <a:endParaRPr lang="en-IN" sz="2000" dirty="0"/>
          </a:p>
          <a:p>
            <a:pPr marL="0" indent="0">
              <a:buNone/>
            </a:pPr>
            <a:r>
              <a:rPr lang="en-IN" sz="2000" dirty="0"/>
              <a:t> .</a:t>
            </a:r>
            <a:r>
              <a:rPr lang="en-IN" sz="2000" dirty="0">
                <a:solidFill>
                  <a:srgbClr val="FF0000"/>
                </a:solidFill>
              </a:rPr>
              <a:t>next</a:t>
            </a:r>
            <a:r>
              <a:rPr lang="en-IN" sz="2000" dirty="0"/>
              <a:t>(</a:t>
            </a:r>
            <a:r>
              <a:rPr lang="en-IN" sz="2000" dirty="0" err="1"/>
              <a:t>orderProduct</a:t>
            </a:r>
            <a:r>
              <a:rPr lang="en-IN" sz="2000" dirty="0"/>
              <a:t>)</a:t>
            </a:r>
          </a:p>
          <a:p>
            <a:pPr marL="0" indent="0">
              <a:buNone/>
            </a:pPr>
            <a:r>
              <a:rPr lang="en-IN" sz="2000" dirty="0"/>
              <a:t> .</a:t>
            </a:r>
            <a:r>
              <a:rPr lang="en-IN" sz="2000" dirty="0">
                <a:solidFill>
                  <a:srgbClr val="FF0000"/>
                </a:solidFill>
              </a:rPr>
              <a:t>next</a:t>
            </a:r>
            <a:r>
              <a:rPr lang="en-IN" sz="2000" dirty="0"/>
              <a:t>(</a:t>
            </a:r>
            <a:r>
              <a:rPr lang="en-IN" sz="2000" dirty="0" err="1">
                <a:solidFill>
                  <a:srgbClr val="7030A0"/>
                </a:solidFill>
              </a:rPr>
              <a:t>placeOrder</a:t>
            </a:r>
            <a:r>
              <a:rPr lang="en-IN" sz="2000" dirty="0"/>
              <a:t>)</a:t>
            </a:r>
          </a:p>
          <a:p>
            <a:pPr marL="0" indent="0">
              <a:buNone/>
            </a:pPr>
            <a:r>
              <a:rPr lang="en-IN" sz="2000" dirty="0"/>
              <a:t> .</a:t>
            </a:r>
            <a:r>
              <a:rPr lang="en-IN" sz="2000" dirty="0">
                <a:solidFill>
                  <a:srgbClr val="FF0000"/>
                </a:solidFill>
              </a:rPr>
              <a:t>next</a:t>
            </a:r>
            <a:r>
              <a:rPr lang="en-IN" sz="2000" dirty="0"/>
              <a:t>(</a:t>
            </a:r>
            <a:r>
              <a:rPr lang="en-IN" sz="2000" dirty="0" err="1"/>
              <a:t>makePayment</a:t>
            </a:r>
            <a:r>
              <a:rPr lang="en-IN" sz="2000" dirty="0"/>
              <a:t>, </a:t>
            </a:r>
            <a:r>
              <a:rPr lang="en-IN" sz="2000" dirty="0" err="1">
                <a:solidFill>
                  <a:srgbClr val="0070C0"/>
                </a:solidFill>
              </a:rPr>
              <a:t>dependsOn</a:t>
            </a:r>
            <a:r>
              <a:rPr lang="en-IN" sz="2000" dirty="0">
                <a:solidFill>
                  <a:srgbClr val="0070C0"/>
                </a:solidFill>
              </a:rPr>
              <a:t>=</a:t>
            </a:r>
            <a:r>
              <a:rPr lang="en-IN" sz="2000" dirty="0"/>
              <a:t> </a:t>
            </a:r>
            <a:r>
              <a:rPr lang="en-IN" sz="2000" dirty="0" err="1"/>
              <a:t>placeOrder</a:t>
            </a:r>
            <a:r>
              <a:rPr lang="en-IN" sz="2000" dirty="0"/>
              <a:t>)</a:t>
            </a:r>
          </a:p>
          <a:p>
            <a:pPr marL="0" indent="0">
              <a:buNone/>
            </a:pPr>
            <a:r>
              <a:rPr lang="en-IN" sz="2000" dirty="0"/>
              <a:t> .</a:t>
            </a:r>
            <a:r>
              <a:rPr lang="en-IN" sz="2000" dirty="0">
                <a:solidFill>
                  <a:srgbClr val="FF0000"/>
                </a:solidFill>
              </a:rPr>
              <a:t>next</a:t>
            </a:r>
            <a:r>
              <a:rPr lang="en-IN" sz="2000" dirty="0"/>
              <a:t>(</a:t>
            </a:r>
            <a:r>
              <a:rPr lang="en-IN" sz="2000" dirty="0" err="1"/>
              <a:t>checkPaymentStatus</a:t>
            </a:r>
            <a:r>
              <a:rPr lang="en-IN" sz="2000" dirty="0"/>
              <a:t>)</a:t>
            </a:r>
          </a:p>
          <a:p>
            <a:pPr marL="0" indent="0">
              <a:buNone/>
            </a:pPr>
            <a:r>
              <a:rPr lang="en-IN" sz="2000" dirty="0"/>
              <a:t> .</a:t>
            </a:r>
            <a:r>
              <a:rPr lang="en-IN" sz="2000" dirty="0">
                <a:solidFill>
                  <a:srgbClr val="FF0000"/>
                </a:solidFill>
              </a:rPr>
              <a:t>next</a:t>
            </a:r>
            <a:r>
              <a:rPr lang="en-IN" sz="2000" dirty="0"/>
              <a:t>(</a:t>
            </a:r>
            <a:r>
              <a:rPr lang="en-IN" sz="2000" dirty="0" err="1"/>
              <a:t>createInvoice</a:t>
            </a:r>
            <a:r>
              <a:rPr lang="en-IN" sz="2000" dirty="0"/>
              <a:t>, </a:t>
            </a:r>
            <a:r>
              <a:rPr lang="en-IN" sz="2000" dirty="0" err="1">
                <a:solidFill>
                  <a:srgbClr val="0070C0"/>
                </a:solidFill>
              </a:rPr>
              <a:t>dependsOn</a:t>
            </a:r>
            <a:r>
              <a:rPr lang="en-IN" sz="2000" dirty="0">
                <a:solidFill>
                  <a:srgbClr val="0070C0"/>
                </a:solidFill>
              </a:rPr>
              <a:t> =</a:t>
            </a:r>
            <a:r>
              <a:rPr lang="en-IN" sz="2000" dirty="0"/>
              <a:t> </a:t>
            </a:r>
            <a:r>
              <a:rPr lang="en-IN" sz="2000" dirty="0" err="1"/>
              <a:t>checkPaymentStatus</a:t>
            </a:r>
            <a:r>
              <a:rPr lang="en-IN" sz="2000" dirty="0"/>
              <a:t>)</a:t>
            </a:r>
          </a:p>
          <a:p>
            <a:pPr marL="0" indent="0">
              <a:buNone/>
            </a:pPr>
            <a:r>
              <a:rPr lang="en-IN" sz="2000" dirty="0"/>
              <a:t> .</a:t>
            </a:r>
            <a:r>
              <a:rPr lang="en-IN" sz="2000" dirty="0">
                <a:solidFill>
                  <a:srgbClr val="FF0000"/>
                </a:solidFill>
              </a:rPr>
              <a:t>next</a:t>
            </a:r>
            <a:r>
              <a:rPr lang="en-IN" sz="2000" dirty="0"/>
              <a:t>(</a:t>
            </a:r>
            <a:r>
              <a:rPr lang="en-IN" sz="2000" dirty="0" err="1"/>
              <a:t>sendCommunication</a:t>
            </a:r>
            <a:r>
              <a:rPr lang="en-IN" sz="2000" dirty="0"/>
              <a:t>)</a:t>
            </a:r>
          </a:p>
          <a:p>
            <a:pPr marL="0" indent="0">
              <a:buNone/>
            </a:pPr>
            <a:endParaRPr lang="en-IN" sz="2000" dirty="0"/>
          </a:p>
          <a:p>
            <a:pPr marL="0" indent="0">
              <a:buNone/>
            </a:pPr>
            <a:r>
              <a:rPr lang="en-IN" sz="2000" dirty="0" err="1"/>
              <a:t>val</a:t>
            </a:r>
            <a:r>
              <a:rPr lang="en-IN" sz="2000" dirty="0"/>
              <a:t> </a:t>
            </a:r>
            <a:r>
              <a:rPr lang="en-IN" sz="2000" dirty="0" err="1">
                <a:solidFill>
                  <a:srgbClr val="7030A0"/>
                </a:solidFill>
              </a:rPr>
              <a:t>placeOrder</a:t>
            </a:r>
            <a:r>
              <a:rPr lang="en-IN" sz="2000" dirty="0"/>
              <a:t> = </a:t>
            </a:r>
            <a:r>
              <a:rPr lang="en-IN" sz="2000" dirty="0" err="1">
                <a:solidFill>
                  <a:srgbClr val="FF0000"/>
                </a:solidFill>
              </a:rPr>
              <a:t>decisionBranch</a:t>
            </a:r>
            <a:r>
              <a:rPr lang="en-IN" sz="2000" dirty="0"/>
              <a:t>(</a:t>
            </a:r>
            <a:r>
              <a:rPr lang="en-IN" sz="2000" dirty="0">
                <a:solidFill>
                  <a:srgbClr val="0070C0"/>
                </a:solidFill>
              </a:rPr>
              <a:t>WITH_EXCHANGE=</a:t>
            </a:r>
            <a:r>
              <a:rPr lang="en-IN" sz="2000" dirty="0"/>
              <a:t> </a:t>
            </a:r>
            <a:r>
              <a:rPr lang="en-IN" sz="2000" dirty="0">
                <a:solidFill>
                  <a:srgbClr val="7030A0"/>
                </a:solidFill>
              </a:rPr>
              <a:t>flow1</a:t>
            </a:r>
            <a:r>
              <a:rPr lang="en-IN" sz="2000" dirty="0"/>
              <a:t>, </a:t>
            </a:r>
            <a:r>
              <a:rPr lang="en-IN" sz="2000" dirty="0">
                <a:solidFill>
                  <a:srgbClr val="0070C0"/>
                </a:solidFill>
              </a:rPr>
              <a:t>WITHOUT_EXCHANGE=</a:t>
            </a:r>
            <a:r>
              <a:rPr lang="en-IN" sz="2000" dirty="0"/>
              <a:t> </a:t>
            </a:r>
            <a:r>
              <a:rPr lang="en-IN" sz="2000" dirty="0">
                <a:solidFill>
                  <a:srgbClr val="7030A0"/>
                </a:solidFill>
              </a:rPr>
              <a:t>flow2</a:t>
            </a:r>
            <a:r>
              <a:rPr lang="en-IN" sz="2000" dirty="0"/>
              <a:t>)</a:t>
            </a:r>
          </a:p>
          <a:p>
            <a:pPr marL="0" indent="0">
              <a:buNone/>
            </a:pPr>
            <a:r>
              <a:rPr lang="en-IN" sz="2000" dirty="0" err="1"/>
              <a:t>val</a:t>
            </a:r>
            <a:r>
              <a:rPr lang="en-IN" sz="2000" dirty="0"/>
              <a:t> </a:t>
            </a:r>
            <a:r>
              <a:rPr lang="en-IN" sz="2000" dirty="0">
                <a:solidFill>
                  <a:srgbClr val="7030A0"/>
                </a:solidFill>
              </a:rPr>
              <a:t>flow1</a:t>
            </a:r>
            <a:r>
              <a:rPr lang="en-IN" sz="2000" dirty="0"/>
              <a:t> = </a:t>
            </a:r>
            <a:r>
              <a:rPr lang="en-IN" sz="2000" dirty="0">
                <a:solidFill>
                  <a:srgbClr val="FF0000"/>
                </a:solidFill>
              </a:rPr>
              <a:t>parallel</a:t>
            </a:r>
            <a:r>
              <a:rPr lang="en-IN" sz="2000" dirty="0"/>
              <a:t>(</a:t>
            </a:r>
            <a:r>
              <a:rPr lang="en-US" sz="2000" dirty="0" err="1">
                <a:solidFill>
                  <a:srgbClr val="000000"/>
                </a:solidFill>
                <a:latin typeface="Calibri" panose="020F0502020204030204" pitchFamily="34" charset="0"/>
              </a:rPr>
              <a:t>placeShippingOrder</a:t>
            </a:r>
            <a:r>
              <a:rPr lang="en-IN" sz="2000" dirty="0"/>
              <a:t>,</a:t>
            </a:r>
            <a:r>
              <a:rPr lang="en-US" sz="2000" dirty="0">
                <a:solidFill>
                  <a:srgbClr val="000000"/>
                </a:solidFill>
                <a:latin typeface="Calibri" panose="020F0502020204030204" pitchFamily="34" charset="0"/>
              </a:rPr>
              <a:t> </a:t>
            </a:r>
            <a:r>
              <a:rPr lang="en-US" sz="2000" dirty="0" err="1">
                <a:solidFill>
                  <a:srgbClr val="000000"/>
                </a:solidFill>
                <a:latin typeface="Calibri" panose="020F0502020204030204" pitchFamily="34" charset="0"/>
              </a:rPr>
              <a:t>placeExchangeOrder</a:t>
            </a:r>
            <a:r>
              <a:rPr lang="en-IN" sz="2000" dirty="0"/>
              <a:t>)</a:t>
            </a:r>
          </a:p>
          <a:p>
            <a:pPr marL="0" indent="0">
              <a:buNone/>
            </a:pPr>
            <a:r>
              <a:rPr lang="en-IN" sz="2000" dirty="0" err="1"/>
              <a:t>val</a:t>
            </a:r>
            <a:r>
              <a:rPr lang="en-IN" sz="2000" dirty="0"/>
              <a:t> </a:t>
            </a:r>
            <a:r>
              <a:rPr lang="en-IN" sz="2000" dirty="0">
                <a:solidFill>
                  <a:srgbClr val="7030A0"/>
                </a:solidFill>
              </a:rPr>
              <a:t>flow2</a:t>
            </a:r>
            <a:r>
              <a:rPr lang="en-IN" sz="2000" dirty="0"/>
              <a:t> = </a:t>
            </a:r>
            <a:r>
              <a:rPr lang="en-US" sz="2000" dirty="0" err="1">
                <a:solidFill>
                  <a:srgbClr val="000000"/>
                </a:solidFill>
                <a:latin typeface="Calibri" panose="020F0502020204030204" pitchFamily="34" charset="0"/>
              </a:rPr>
              <a:t>placeShippingOrder</a:t>
            </a:r>
            <a:endParaRPr lang="en-IN" sz="2000" dirty="0"/>
          </a:p>
          <a:p>
            <a:pPr marL="0" indent="0">
              <a:buNone/>
            </a:pPr>
            <a:endParaRPr lang="en-IN" sz="2000" dirty="0"/>
          </a:p>
        </p:txBody>
      </p:sp>
    </p:spTree>
    <p:extLst>
      <p:ext uri="{BB962C8B-B14F-4D97-AF65-F5344CB8AC3E}">
        <p14:creationId xmlns:p14="http://schemas.microsoft.com/office/powerpoint/2010/main" val="4158023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C28D527-81FB-695A-8973-2C5DD41956B7}"/>
                  </a:ext>
                </a:extLst>
              </p14:cNvPr>
              <p14:cNvContentPartPr/>
              <p14:nvPr/>
            </p14:nvContentPartPr>
            <p14:xfrm>
              <a:off x="8542209" y="282624"/>
              <a:ext cx="143280" cy="118440"/>
            </p14:xfrm>
          </p:contentPart>
        </mc:Choice>
        <mc:Fallback xmlns="">
          <p:pic>
            <p:nvPicPr>
              <p:cNvPr id="8" name="Ink 7">
                <a:extLst>
                  <a:ext uri="{FF2B5EF4-FFF2-40B4-BE49-F238E27FC236}">
                    <a16:creationId xmlns:a16="http://schemas.microsoft.com/office/drawing/2014/main" id="{9C28D527-81FB-695A-8973-2C5DD41956B7}"/>
                  </a:ext>
                </a:extLst>
              </p:cNvPr>
              <p:cNvPicPr/>
              <p:nvPr/>
            </p:nvPicPr>
            <p:blipFill>
              <a:blip r:embed="rId4"/>
              <a:stretch>
                <a:fillRect/>
              </a:stretch>
            </p:blipFill>
            <p:spPr>
              <a:xfrm>
                <a:off x="8533209" y="273624"/>
                <a:ext cx="160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2853F81-AC04-781B-D1D4-0C0BC25C3998}"/>
                  </a:ext>
                </a:extLst>
              </p14:cNvPr>
              <p14:cNvContentPartPr/>
              <p14:nvPr/>
            </p14:nvContentPartPr>
            <p14:xfrm>
              <a:off x="8596061" y="375158"/>
              <a:ext cx="9360" cy="17640"/>
            </p14:xfrm>
          </p:contentPart>
        </mc:Choice>
        <mc:Fallback xmlns="">
          <p:pic>
            <p:nvPicPr>
              <p:cNvPr id="9" name="Ink 8">
                <a:extLst>
                  <a:ext uri="{FF2B5EF4-FFF2-40B4-BE49-F238E27FC236}">
                    <a16:creationId xmlns:a16="http://schemas.microsoft.com/office/drawing/2014/main" id="{52853F81-AC04-781B-D1D4-0C0BC25C3998}"/>
                  </a:ext>
                </a:extLst>
              </p:cNvPr>
              <p:cNvPicPr/>
              <p:nvPr/>
            </p:nvPicPr>
            <p:blipFill>
              <a:blip r:embed="rId6"/>
              <a:stretch>
                <a:fillRect/>
              </a:stretch>
            </p:blipFill>
            <p:spPr>
              <a:xfrm>
                <a:off x="8587421" y="366158"/>
                <a:ext cx="27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2CB1258-A79D-96B8-6048-922AD5F5D905}"/>
                  </a:ext>
                </a:extLst>
              </p14:cNvPr>
              <p14:cNvContentPartPr/>
              <p14:nvPr/>
            </p14:nvContentPartPr>
            <p14:xfrm>
              <a:off x="8593541" y="384878"/>
              <a:ext cx="22320" cy="267120"/>
            </p14:xfrm>
          </p:contentPart>
        </mc:Choice>
        <mc:Fallback xmlns="">
          <p:pic>
            <p:nvPicPr>
              <p:cNvPr id="12" name="Ink 11">
                <a:extLst>
                  <a:ext uri="{FF2B5EF4-FFF2-40B4-BE49-F238E27FC236}">
                    <a16:creationId xmlns:a16="http://schemas.microsoft.com/office/drawing/2014/main" id="{42CB1258-A79D-96B8-6048-922AD5F5D905}"/>
                  </a:ext>
                </a:extLst>
              </p:cNvPr>
              <p:cNvPicPr/>
              <p:nvPr/>
            </p:nvPicPr>
            <p:blipFill>
              <a:blip r:embed="rId8"/>
              <a:stretch>
                <a:fillRect/>
              </a:stretch>
            </p:blipFill>
            <p:spPr>
              <a:xfrm>
                <a:off x="8584901" y="375878"/>
                <a:ext cx="39960" cy="284760"/>
              </a:xfrm>
              <a:prstGeom prst="rect">
                <a:avLst/>
              </a:prstGeom>
            </p:spPr>
          </p:pic>
        </mc:Fallback>
      </mc:AlternateContent>
      <p:grpSp>
        <p:nvGrpSpPr>
          <p:cNvPr id="40" name="Group 39">
            <a:extLst>
              <a:ext uri="{FF2B5EF4-FFF2-40B4-BE49-F238E27FC236}">
                <a16:creationId xmlns:a16="http://schemas.microsoft.com/office/drawing/2014/main" id="{4B84163B-5A10-9932-4E3B-CF53E1E00748}"/>
              </a:ext>
            </a:extLst>
          </p:cNvPr>
          <p:cNvGrpSpPr/>
          <p:nvPr/>
        </p:nvGrpSpPr>
        <p:grpSpPr>
          <a:xfrm>
            <a:off x="8207981" y="3464678"/>
            <a:ext cx="242280" cy="1424160"/>
            <a:chOff x="8207981" y="3464678"/>
            <a:chExt cx="242280" cy="1424160"/>
          </a:xfrm>
        </p:grpSpPr>
        <mc:AlternateContent xmlns:mc="http://schemas.openxmlformats.org/markup-compatibility/2006" xmlns:p14="http://schemas.microsoft.com/office/powerpoint/2010/main">
          <mc:Choice Requires="p14">
            <p:contentPart p14:bwMode="auto" r:id="rId9">
              <p14:nvContentPartPr>
                <p14:cNvPr id="34" name="Ink 33">
                  <a:extLst>
                    <a:ext uri="{FF2B5EF4-FFF2-40B4-BE49-F238E27FC236}">
                      <a16:creationId xmlns:a16="http://schemas.microsoft.com/office/drawing/2014/main" id="{95F8130B-A7C9-474D-CAAA-AFAB9A56B8AE}"/>
                    </a:ext>
                  </a:extLst>
                </p14:cNvPr>
                <p14:cNvContentPartPr/>
                <p14:nvPr/>
              </p14:nvContentPartPr>
              <p14:xfrm>
                <a:off x="8286101" y="3464678"/>
                <a:ext cx="160560" cy="145800"/>
              </p14:xfrm>
            </p:contentPart>
          </mc:Choice>
          <mc:Fallback xmlns="">
            <p:pic>
              <p:nvPicPr>
                <p:cNvPr id="34" name="Ink 33">
                  <a:extLst>
                    <a:ext uri="{FF2B5EF4-FFF2-40B4-BE49-F238E27FC236}">
                      <a16:creationId xmlns:a16="http://schemas.microsoft.com/office/drawing/2014/main" id="{95F8130B-A7C9-474D-CAAA-AFAB9A56B8AE}"/>
                    </a:ext>
                  </a:extLst>
                </p:cNvPr>
                <p:cNvPicPr/>
                <p:nvPr/>
              </p:nvPicPr>
              <p:blipFill>
                <a:blip r:embed="rId10"/>
                <a:stretch>
                  <a:fillRect/>
                </a:stretch>
              </p:blipFill>
              <p:spPr>
                <a:xfrm>
                  <a:off x="8277101" y="3455678"/>
                  <a:ext cx="1782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BBA641C0-9285-8C99-87D4-75097C034FD1}"/>
                    </a:ext>
                  </a:extLst>
                </p14:cNvPr>
                <p14:cNvContentPartPr/>
                <p14:nvPr/>
              </p14:nvContentPartPr>
              <p14:xfrm>
                <a:off x="8314541" y="3638198"/>
                <a:ext cx="24480" cy="482400"/>
              </p14:xfrm>
            </p:contentPart>
          </mc:Choice>
          <mc:Fallback xmlns="">
            <p:pic>
              <p:nvPicPr>
                <p:cNvPr id="35" name="Ink 34">
                  <a:extLst>
                    <a:ext uri="{FF2B5EF4-FFF2-40B4-BE49-F238E27FC236}">
                      <a16:creationId xmlns:a16="http://schemas.microsoft.com/office/drawing/2014/main" id="{BBA641C0-9285-8C99-87D4-75097C034FD1}"/>
                    </a:ext>
                  </a:extLst>
                </p:cNvPr>
                <p:cNvPicPr/>
                <p:nvPr/>
              </p:nvPicPr>
              <p:blipFill>
                <a:blip r:embed="rId12"/>
                <a:stretch>
                  <a:fillRect/>
                </a:stretch>
              </p:blipFill>
              <p:spPr>
                <a:xfrm>
                  <a:off x="8305901" y="3629198"/>
                  <a:ext cx="4212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6" name="Ink 35">
                  <a:extLst>
                    <a:ext uri="{FF2B5EF4-FFF2-40B4-BE49-F238E27FC236}">
                      <a16:creationId xmlns:a16="http://schemas.microsoft.com/office/drawing/2014/main" id="{198E94C5-2570-575E-F398-DE155A71FED1}"/>
                    </a:ext>
                  </a:extLst>
                </p14:cNvPr>
                <p14:cNvContentPartPr/>
                <p14:nvPr/>
              </p14:nvContentPartPr>
              <p14:xfrm>
                <a:off x="8207981" y="4167398"/>
                <a:ext cx="216000" cy="171000"/>
              </p14:xfrm>
            </p:contentPart>
          </mc:Choice>
          <mc:Fallback xmlns="">
            <p:pic>
              <p:nvPicPr>
                <p:cNvPr id="36" name="Ink 35">
                  <a:extLst>
                    <a:ext uri="{FF2B5EF4-FFF2-40B4-BE49-F238E27FC236}">
                      <a16:creationId xmlns:a16="http://schemas.microsoft.com/office/drawing/2014/main" id="{198E94C5-2570-575E-F398-DE155A71FED1}"/>
                    </a:ext>
                  </a:extLst>
                </p:cNvPr>
                <p:cNvPicPr/>
                <p:nvPr/>
              </p:nvPicPr>
              <p:blipFill>
                <a:blip r:embed="rId14"/>
                <a:stretch>
                  <a:fillRect/>
                </a:stretch>
              </p:blipFill>
              <p:spPr>
                <a:xfrm>
                  <a:off x="8199341" y="4158758"/>
                  <a:ext cx="2336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F71306CE-0E6A-29C2-9BD4-ACC6CD2F6B2F}"/>
                    </a:ext>
                  </a:extLst>
                </p14:cNvPr>
                <p14:cNvContentPartPr/>
                <p14:nvPr/>
              </p14:nvContentPartPr>
              <p14:xfrm>
                <a:off x="8335421" y="4302398"/>
                <a:ext cx="20880" cy="405360"/>
              </p14:xfrm>
            </p:contentPart>
          </mc:Choice>
          <mc:Fallback xmlns="">
            <p:pic>
              <p:nvPicPr>
                <p:cNvPr id="38" name="Ink 37">
                  <a:extLst>
                    <a:ext uri="{FF2B5EF4-FFF2-40B4-BE49-F238E27FC236}">
                      <a16:creationId xmlns:a16="http://schemas.microsoft.com/office/drawing/2014/main" id="{F71306CE-0E6A-29C2-9BD4-ACC6CD2F6B2F}"/>
                    </a:ext>
                  </a:extLst>
                </p:cNvPr>
                <p:cNvPicPr/>
                <p:nvPr/>
              </p:nvPicPr>
              <p:blipFill>
                <a:blip r:embed="rId16"/>
                <a:stretch>
                  <a:fillRect/>
                </a:stretch>
              </p:blipFill>
              <p:spPr>
                <a:xfrm>
                  <a:off x="8326781" y="4293398"/>
                  <a:ext cx="385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76A471BF-5A80-0978-D5EF-EC89E8C392EE}"/>
                    </a:ext>
                  </a:extLst>
                </p14:cNvPr>
                <p14:cNvContentPartPr/>
                <p14:nvPr/>
              </p14:nvContentPartPr>
              <p14:xfrm>
                <a:off x="8257661" y="4721078"/>
                <a:ext cx="192600" cy="167760"/>
              </p14:xfrm>
            </p:contentPart>
          </mc:Choice>
          <mc:Fallback xmlns="">
            <p:pic>
              <p:nvPicPr>
                <p:cNvPr id="39" name="Ink 38">
                  <a:extLst>
                    <a:ext uri="{FF2B5EF4-FFF2-40B4-BE49-F238E27FC236}">
                      <a16:creationId xmlns:a16="http://schemas.microsoft.com/office/drawing/2014/main" id="{76A471BF-5A80-0978-D5EF-EC89E8C392EE}"/>
                    </a:ext>
                  </a:extLst>
                </p:cNvPr>
                <p:cNvPicPr/>
                <p:nvPr/>
              </p:nvPicPr>
              <p:blipFill>
                <a:blip r:embed="rId18"/>
                <a:stretch>
                  <a:fillRect/>
                </a:stretch>
              </p:blipFill>
              <p:spPr>
                <a:xfrm>
                  <a:off x="8248661" y="4712438"/>
                  <a:ext cx="21024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1" name="Ink 40">
                <a:extLst>
                  <a:ext uri="{FF2B5EF4-FFF2-40B4-BE49-F238E27FC236}">
                    <a16:creationId xmlns:a16="http://schemas.microsoft.com/office/drawing/2014/main" id="{78D64AEB-B9A6-6466-0EB4-10E050705839}"/>
                  </a:ext>
                </a:extLst>
              </p14:cNvPr>
              <p14:cNvContentPartPr/>
              <p14:nvPr/>
            </p14:nvContentPartPr>
            <p14:xfrm>
              <a:off x="7777061" y="260678"/>
              <a:ext cx="585720" cy="128520"/>
            </p14:xfrm>
          </p:contentPart>
        </mc:Choice>
        <mc:Fallback xmlns="">
          <p:pic>
            <p:nvPicPr>
              <p:cNvPr id="41" name="Ink 40">
                <a:extLst>
                  <a:ext uri="{FF2B5EF4-FFF2-40B4-BE49-F238E27FC236}">
                    <a16:creationId xmlns:a16="http://schemas.microsoft.com/office/drawing/2014/main" id="{78D64AEB-B9A6-6466-0EB4-10E050705839}"/>
                  </a:ext>
                </a:extLst>
              </p:cNvPr>
              <p:cNvPicPr/>
              <p:nvPr/>
            </p:nvPicPr>
            <p:blipFill>
              <a:blip r:embed="rId20"/>
              <a:stretch>
                <a:fillRect/>
              </a:stretch>
            </p:blipFill>
            <p:spPr>
              <a:xfrm>
                <a:off x="7768421" y="252038"/>
                <a:ext cx="603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6C3FFA40-8DAE-8E1E-8941-6D5D02CEF075}"/>
                  </a:ext>
                </a:extLst>
              </p14:cNvPr>
              <p14:cNvContentPartPr/>
              <p14:nvPr/>
            </p14:nvContentPartPr>
            <p14:xfrm>
              <a:off x="8518301" y="636158"/>
              <a:ext cx="167040" cy="82440"/>
            </p14:xfrm>
          </p:contentPart>
        </mc:Choice>
        <mc:Fallback xmlns="">
          <p:pic>
            <p:nvPicPr>
              <p:cNvPr id="42" name="Ink 41">
                <a:extLst>
                  <a:ext uri="{FF2B5EF4-FFF2-40B4-BE49-F238E27FC236}">
                    <a16:creationId xmlns:a16="http://schemas.microsoft.com/office/drawing/2014/main" id="{6C3FFA40-8DAE-8E1E-8941-6D5D02CEF075}"/>
                  </a:ext>
                </a:extLst>
              </p:cNvPr>
              <p:cNvPicPr/>
              <p:nvPr/>
            </p:nvPicPr>
            <p:blipFill>
              <a:blip r:embed="rId22"/>
              <a:stretch>
                <a:fillRect/>
              </a:stretch>
            </p:blipFill>
            <p:spPr>
              <a:xfrm>
                <a:off x="8509301" y="627158"/>
                <a:ext cx="1846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3" name="Ink 92">
                <a:extLst>
                  <a:ext uri="{FF2B5EF4-FFF2-40B4-BE49-F238E27FC236}">
                    <a16:creationId xmlns:a16="http://schemas.microsoft.com/office/drawing/2014/main" id="{E5E544E3-2950-6917-3E2B-48DA4D5AB6E5}"/>
                  </a:ext>
                </a:extLst>
              </p14:cNvPr>
              <p14:cNvContentPartPr/>
              <p14:nvPr/>
            </p14:nvContentPartPr>
            <p14:xfrm>
              <a:off x="8508581" y="1185878"/>
              <a:ext cx="151560" cy="120240"/>
            </p14:xfrm>
          </p:contentPart>
        </mc:Choice>
        <mc:Fallback xmlns="">
          <p:pic>
            <p:nvPicPr>
              <p:cNvPr id="93" name="Ink 92">
                <a:extLst>
                  <a:ext uri="{FF2B5EF4-FFF2-40B4-BE49-F238E27FC236}">
                    <a16:creationId xmlns:a16="http://schemas.microsoft.com/office/drawing/2014/main" id="{E5E544E3-2950-6917-3E2B-48DA4D5AB6E5}"/>
                  </a:ext>
                </a:extLst>
              </p:cNvPr>
              <p:cNvPicPr/>
              <p:nvPr/>
            </p:nvPicPr>
            <p:blipFill>
              <a:blip r:embed="rId24"/>
              <a:stretch>
                <a:fillRect/>
              </a:stretch>
            </p:blipFill>
            <p:spPr>
              <a:xfrm>
                <a:off x="8499581" y="1177238"/>
                <a:ext cx="169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6" name="Ink 95">
                <a:extLst>
                  <a:ext uri="{FF2B5EF4-FFF2-40B4-BE49-F238E27FC236}">
                    <a16:creationId xmlns:a16="http://schemas.microsoft.com/office/drawing/2014/main" id="{3A9D0A34-7EF4-E96C-6A6A-76C26C8A28B5}"/>
                  </a:ext>
                </a:extLst>
              </p14:cNvPr>
              <p14:cNvContentPartPr/>
              <p14:nvPr/>
            </p14:nvContentPartPr>
            <p14:xfrm>
              <a:off x="8975861" y="1839638"/>
              <a:ext cx="190440" cy="123120"/>
            </p14:xfrm>
          </p:contentPart>
        </mc:Choice>
        <mc:Fallback xmlns="">
          <p:pic>
            <p:nvPicPr>
              <p:cNvPr id="96" name="Ink 95">
                <a:extLst>
                  <a:ext uri="{FF2B5EF4-FFF2-40B4-BE49-F238E27FC236}">
                    <a16:creationId xmlns:a16="http://schemas.microsoft.com/office/drawing/2014/main" id="{3A9D0A34-7EF4-E96C-6A6A-76C26C8A28B5}"/>
                  </a:ext>
                </a:extLst>
              </p:cNvPr>
              <p:cNvPicPr/>
              <p:nvPr/>
            </p:nvPicPr>
            <p:blipFill>
              <a:blip r:embed="rId26"/>
              <a:stretch>
                <a:fillRect/>
              </a:stretch>
            </p:blipFill>
            <p:spPr>
              <a:xfrm>
                <a:off x="8957861" y="1821638"/>
                <a:ext cx="2260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7" name="Ink 96">
                <a:extLst>
                  <a:ext uri="{FF2B5EF4-FFF2-40B4-BE49-F238E27FC236}">
                    <a16:creationId xmlns:a16="http://schemas.microsoft.com/office/drawing/2014/main" id="{E270F8C4-4F91-93CE-AA77-A1D1DC043A7D}"/>
                  </a:ext>
                </a:extLst>
              </p14:cNvPr>
              <p14:cNvContentPartPr/>
              <p14:nvPr/>
            </p14:nvContentPartPr>
            <p14:xfrm>
              <a:off x="8328941" y="2783558"/>
              <a:ext cx="159120" cy="198360"/>
            </p14:xfrm>
          </p:contentPart>
        </mc:Choice>
        <mc:Fallback xmlns="">
          <p:pic>
            <p:nvPicPr>
              <p:cNvPr id="97" name="Ink 96">
                <a:extLst>
                  <a:ext uri="{FF2B5EF4-FFF2-40B4-BE49-F238E27FC236}">
                    <a16:creationId xmlns:a16="http://schemas.microsoft.com/office/drawing/2014/main" id="{E270F8C4-4F91-93CE-AA77-A1D1DC043A7D}"/>
                  </a:ext>
                </a:extLst>
              </p:cNvPr>
              <p:cNvPicPr/>
              <p:nvPr/>
            </p:nvPicPr>
            <p:blipFill>
              <a:blip r:embed="rId28"/>
              <a:stretch>
                <a:fillRect/>
              </a:stretch>
            </p:blipFill>
            <p:spPr>
              <a:xfrm>
                <a:off x="8319941" y="2774918"/>
                <a:ext cx="176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9" name="Ink 98">
                <a:extLst>
                  <a:ext uri="{FF2B5EF4-FFF2-40B4-BE49-F238E27FC236}">
                    <a16:creationId xmlns:a16="http://schemas.microsoft.com/office/drawing/2014/main" id="{D0002308-C748-808A-D8ED-14870D364492}"/>
                  </a:ext>
                </a:extLst>
              </p14:cNvPr>
              <p14:cNvContentPartPr/>
              <p14:nvPr/>
            </p14:nvContentPartPr>
            <p14:xfrm>
              <a:off x="8277101" y="3465758"/>
              <a:ext cx="159480" cy="122040"/>
            </p14:xfrm>
          </p:contentPart>
        </mc:Choice>
        <mc:Fallback xmlns="">
          <p:pic>
            <p:nvPicPr>
              <p:cNvPr id="99" name="Ink 98">
                <a:extLst>
                  <a:ext uri="{FF2B5EF4-FFF2-40B4-BE49-F238E27FC236}">
                    <a16:creationId xmlns:a16="http://schemas.microsoft.com/office/drawing/2014/main" id="{D0002308-C748-808A-D8ED-14870D364492}"/>
                  </a:ext>
                </a:extLst>
              </p:cNvPr>
              <p:cNvPicPr/>
              <p:nvPr/>
            </p:nvPicPr>
            <p:blipFill>
              <a:blip r:embed="rId30"/>
              <a:stretch>
                <a:fillRect/>
              </a:stretch>
            </p:blipFill>
            <p:spPr>
              <a:xfrm>
                <a:off x="8259101" y="3447758"/>
                <a:ext cx="195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0" name="Ink 99">
                <a:extLst>
                  <a:ext uri="{FF2B5EF4-FFF2-40B4-BE49-F238E27FC236}">
                    <a16:creationId xmlns:a16="http://schemas.microsoft.com/office/drawing/2014/main" id="{38CA847B-401E-72A4-4ABC-5214F61E5FCB}"/>
                  </a:ext>
                </a:extLst>
              </p14:cNvPr>
              <p14:cNvContentPartPr/>
              <p14:nvPr/>
            </p14:nvContentPartPr>
            <p14:xfrm>
              <a:off x="8211941" y="4167758"/>
              <a:ext cx="228240" cy="145800"/>
            </p14:xfrm>
          </p:contentPart>
        </mc:Choice>
        <mc:Fallback xmlns="">
          <p:pic>
            <p:nvPicPr>
              <p:cNvPr id="100" name="Ink 99">
                <a:extLst>
                  <a:ext uri="{FF2B5EF4-FFF2-40B4-BE49-F238E27FC236}">
                    <a16:creationId xmlns:a16="http://schemas.microsoft.com/office/drawing/2014/main" id="{38CA847B-401E-72A4-4ABC-5214F61E5FCB}"/>
                  </a:ext>
                </a:extLst>
              </p:cNvPr>
              <p:cNvPicPr/>
              <p:nvPr/>
            </p:nvPicPr>
            <p:blipFill>
              <a:blip r:embed="rId32"/>
              <a:stretch>
                <a:fillRect/>
              </a:stretch>
            </p:blipFill>
            <p:spPr>
              <a:xfrm>
                <a:off x="8193941" y="4149758"/>
                <a:ext cx="263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1" name="Ink 100">
                <a:extLst>
                  <a:ext uri="{FF2B5EF4-FFF2-40B4-BE49-F238E27FC236}">
                    <a16:creationId xmlns:a16="http://schemas.microsoft.com/office/drawing/2014/main" id="{9B98A93A-5617-3483-3489-C1059B0BE306}"/>
                  </a:ext>
                </a:extLst>
              </p14:cNvPr>
              <p14:cNvContentPartPr/>
              <p14:nvPr/>
            </p14:nvContentPartPr>
            <p14:xfrm>
              <a:off x="8485181" y="1182278"/>
              <a:ext cx="163080" cy="119520"/>
            </p14:xfrm>
          </p:contentPart>
        </mc:Choice>
        <mc:Fallback xmlns="">
          <p:pic>
            <p:nvPicPr>
              <p:cNvPr id="101" name="Ink 100">
                <a:extLst>
                  <a:ext uri="{FF2B5EF4-FFF2-40B4-BE49-F238E27FC236}">
                    <a16:creationId xmlns:a16="http://schemas.microsoft.com/office/drawing/2014/main" id="{9B98A93A-5617-3483-3489-C1059B0BE306}"/>
                  </a:ext>
                </a:extLst>
              </p:cNvPr>
              <p:cNvPicPr/>
              <p:nvPr/>
            </p:nvPicPr>
            <p:blipFill>
              <a:blip r:embed="rId34"/>
              <a:stretch>
                <a:fillRect/>
              </a:stretch>
            </p:blipFill>
            <p:spPr>
              <a:xfrm>
                <a:off x="8467541" y="1164638"/>
                <a:ext cx="198720" cy="155160"/>
              </a:xfrm>
              <a:prstGeom prst="rect">
                <a:avLst/>
              </a:prstGeom>
            </p:spPr>
          </p:pic>
        </mc:Fallback>
      </mc:AlternateContent>
      <p:grpSp>
        <p:nvGrpSpPr>
          <p:cNvPr id="105" name="Group 104">
            <a:extLst>
              <a:ext uri="{FF2B5EF4-FFF2-40B4-BE49-F238E27FC236}">
                <a16:creationId xmlns:a16="http://schemas.microsoft.com/office/drawing/2014/main" id="{612F1CDF-4AD3-5F93-998B-92F8961E1C3F}"/>
              </a:ext>
            </a:extLst>
          </p:cNvPr>
          <p:cNvGrpSpPr/>
          <p:nvPr/>
        </p:nvGrpSpPr>
        <p:grpSpPr>
          <a:xfrm>
            <a:off x="8258741" y="4745558"/>
            <a:ext cx="182880" cy="128880"/>
            <a:chOff x="8258741" y="4745558"/>
            <a:chExt cx="182880" cy="128880"/>
          </a:xfrm>
        </p:grpSpPr>
        <mc:AlternateContent xmlns:mc="http://schemas.openxmlformats.org/markup-compatibility/2006" xmlns:p14="http://schemas.microsoft.com/office/powerpoint/2010/main">
          <mc:Choice Requires="p14">
            <p:contentPart p14:bwMode="auto" r:id="rId35">
              <p14:nvContentPartPr>
                <p14:cNvPr id="102" name="Ink 101">
                  <a:extLst>
                    <a:ext uri="{FF2B5EF4-FFF2-40B4-BE49-F238E27FC236}">
                      <a16:creationId xmlns:a16="http://schemas.microsoft.com/office/drawing/2014/main" id="{8098E103-96C0-D1B0-C82B-04687569EB01}"/>
                    </a:ext>
                  </a:extLst>
                </p14:cNvPr>
                <p14:cNvContentPartPr/>
                <p14:nvPr/>
              </p14:nvContentPartPr>
              <p14:xfrm>
                <a:off x="8277101" y="4749518"/>
                <a:ext cx="121680" cy="117720"/>
              </p14:xfrm>
            </p:contentPart>
          </mc:Choice>
          <mc:Fallback xmlns="">
            <p:pic>
              <p:nvPicPr>
                <p:cNvPr id="102" name="Ink 101">
                  <a:extLst>
                    <a:ext uri="{FF2B5EF4-FFF2-40B4-BE49-F238E27FC236}">
                      <a16:creationId xmlns:a16="http://schemas.microsoft.com/office/drawing/2014/main" id="{8098E103-96C0-D1B0-C82B-04687569EB01}"/>
                    </a:ext>
                  </a:extLst>
                </p:cNvPr>
                <p:cNvPicPr/>
                <p:nvPr/>
              </p:nvPicPr>
              <p:blipFill>
                <a:blip r:embed="rId36"/>
                <a:stretch>
                  <a:fillRect/>
                </a:stretch>
              </p:blipFill>
              <p:spPr>
                <a:xfrm>
                  <a:off x="8268461" y="4740878"/>
                  <a:ext cx="139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3" name="Ink 102">
                  <a:extLst>
                    <a:ext uri="{FF2B5EF4-FFF2-40B4-BE49-F238E27FC236}">
                      <a16:creationId xmlns:a16="http://schemas.microsoft.com/office/drawing/2014/main" id="{7FA929A6-1214-89D9-F31B-2AB1B86A3041}"/>
                    </a:ext>
                  </a:extLst>
                </p14:cNvPr>
                <p14:cNvContentPartPr/>
                <p14:nvPr/>
              </p14:nvContentPartPr>
              <p14:xfrm>
                <a:off x="8306621" y="4745558"/>
                <a:ext cx="135000" cy="122760"/>
              </p14:xfrm>
            </p:contentPart>
          </mc:Choice>
          <mc:Fallback xmlns="">
            <p:pic>
              <p:nvPicPr>
                <p:cNvPr id="103" name="Ink 102">
                  <a:extLst>
                    <a:ext uri="{FF2B5EF4-FFF2-40B4-BE49-F238E27FC236}">
                      <a16:creationId xmlns:a16="http://schemas.microsoft.com/office/drawing/2014/main" id="{7FA929A6-1214-89D9-F31B-2AB1B86A3041}"/>
                    </a:ext>
                  </a:extLst>
                </p:cNvPr>
                <p:cNvPicPr/>
                <p:nvPr/>
              </p:nvPicPr>
              <p:blipFill>
                <a:blip r:embed="rId38"/>
                <a:stretch>
                  <a:fillRect/>
                </a:stretch>
              </p:blipFill>
              <p:spPr>
                <a:xfrm>
                  <a:off x="8297621" y="4736918"/>
                  <a:ext cx="1526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4" name="Ink 103">
                  <a:extLst>
                    <a:ext uri="{FF2B5EF4-FFF2-40B4-BE49-F238E27FC236}">
                      <a16:creationId xmlns:a16="http://schemas.microsoft.com/office/drawing/2014/main" id="{A9509B2B-95B2-5867-093F-787C85486880}"/>
                    </a:ext>
                  </a:extLst>
                </p14:cNvPr>
                <p14:cNvContentPartPr/>
                <p14:nvPr/>
              </p14:nvContentPartPr>
              <p14:xfrm>
                <a:off x="8258741" y="4782278"/>
                <a:ext cx="168840" cy="92160"/>
              </p14:xfrm>
            </p:contentPart>
          </mc:Choice>
          <mc:Fallback xmlns="">
            <p:pic>
              <p:nvPicPr>
                <p:cNvPr id="104" name="Ink 103">
                  <a:extLst>
                    <a:ext uri="{FF2B5EF4-FFF2-40B4-BE49-F238E27FC236}">
                      <a16:creationId xmlns:a16="http://schemas.microsoft.com/office/drawing/2014/main" id="{A9509B2B-95B2-5867-093F-787C85486880}"/>
                    </a:ext>
                  </a:extLst>
                </p:cNvPr>
                <p:cNvPicPr/>
                <p:nvPr/>
              </p:nvPicPr>
              <p:blipFill>
                <a:blip r:embed="rId40"/>
                <a:stretch>
                  <a:fillRect/>
                </a:stretch>
              </p:blipFill>
              <p:spPr>
                <a:xfrm>
                  <a:off x="8249741" y="4773638"/>
                  <a:ext cx="18648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
            <p14:nvContentPartPr>
              <p14:cNvPr id="110" name="Ink 109">
                <a:extLst>
                  <a:ext uri="{FF2B5EF4-FFF2-40B4-BE49-F238E27FC236}">
                    <a16:creationId xmlns:a16="http://schemas.microsoft.com/office/drawing/2014/main" id="{C53D9F4A-F4F9-EA23-34E7-759ED94AC663}"/>
                  </a:ext>
                </a:extLst>
              </p14:cNvPr>
              <p14:cNvContentPartPr/>
              <p14:nvPr/>
            </p14:nvContentPartPr>
            <p14:xfrm>
              <a:off x="9047861" y="1324118"/>
              <a:ext cx="251640" cy="930600"/>
            </p14:xfrm>
          </p:contentPart>
        </mc:Choice>
        <mc:Fallback xmlns="">
          <p:pic>
            <p:nvPicPr>
              <p:cNvPr id="110" name="Ink 109">
                <a:extLst>
                  <a:ext uri="{FF2B5EF4-FFF2-40B4-BE49-F238E27FC236}">
                    <a16:creationId xmlns:a16="http://schemas.microsoft.com/office/drawing/2014/main" id="{C53D9F4A-F4F9-EA23-34E7-759ED94AC663}"/>
                  </a:ext>
                </a:extLst>
              </p:cNvPr>
              <p:cNvPicPr/>
              <p:nvPr/>
            </p:nvPicPr>
            <p:blipFill>
              <a:blip r:embed="rId42"/>
              <a:stretch>
                <a:fillRect/>
              </a:stretch>
            </p:blipFill>
            <p:spPr>
              <a:xfrm>
                <a:off x="9030221" y="1306118"/>
                <a:ext cx="287280" cy="966240"/>
              </a:xfrm>
              <a:prstGeom prst="rect">
                <a:avLst/>
              </a:prstGeom>
            </p:spPr>
          </p:pic>
        </mc:Fallback>
      </mc:AlternateContent>
      <p:grpSp>
        <p:nvGrpSpPr>
          <p:cNvPr id="124" name="Group 123">
            <a:extLst>
              <a:ext uri="{FF2B5EF4-FFF2-40B4-BE49-F238E27FC236}">
                <a16:creationId xmlns:a16="http://schemas.microsoft.com/office/drawing/2014/main" id="{DEE1E556-4C95-1AFB-829D-26A342A05B98}"/>
              </a:ext>
            </a:extLst>
          </p:cNvPr>
          <p:cNvGrpSpPr/>
          <p:nvPr/>
        </p:nvGrpSpPr>
        <p:grpSpPr>
          <a:xfrm>
            <a:off x="9471221" y="1369118"/>
            <a:ext cx="828720" cy="361080"/>
            <a:chOff x="9471221" y="1369118"/>
            <a:chExt cx="828720" cy="361080"/>
          </a:xfrm>
        </p:grpSpPr>
        <mc:AlternateContent xmlns:mc="http://schemas.openxmlformats.org/markup-compatibility/2006" xmlns:p14="http://schemas.microsoft.com/office/powerpoint/2010/main">
          <mc:Choice Requires="p14">
            <p:contentPart p14:bwMode="auto" r:id="rId43">
              <p14:nvContentPartPr>
                <p14:cNvPr id="118" name="Ink 117">
                  <a:extLst>
                    <a:ext uri="{FF2B5EF4-FFF2-40B4-BE49-F238E27FC236}">
                      <a16:creationId xmlns:a16="http://schemas.microsoft.com/office/drawing/2014/main" id="{7D2AB2E7-362D-C67A-F366-B87ED57E50A0}"/>
                    </a:ext>
                  </a:extLst>
                </p14:cNvPr>
                <p14:cNvContentPartPr/>
                <p14:nvPr/>
              </p14:nvContentPartPr>
              <p14:xfrm>
                <a:off x="9545381" y="1515278"/>
                <a:ext cx="65520" cy="214920"/>
              </p14:xfrm>
            </p:contentPart>
          </mc:Choice>
          <mc:Fallback xmlns="">
            <p:pic>
              <p:nvPicPr>
                <p:cNvPr id="118" name="Ink 117">
                  <a:extLst>
                    <a:ext uri="{FF2B5EF4-FFF2-40B4-BE49-F238E27FC236}">
                      <a16:creationId xmlns:a16="http://schemas.microsoft.com/office/drawing/2014/main" id="{7D2AB2E7-362D-C67A-F366-B87ED57E50A0}"/>
                    </a:ext>
                  </a:extLst>
                </p:cNvPr>
                <p:cNvPicPr/>
                <p:nvPr/>
              </p:nvPicPr>
              <p:blipFill>
                <a:blip r:embed="rId44"/>
                <a:stretch>
                  <a:fillRect/>
                </a:stretch>
              </p:blipFill>
              <p:spPr>
                <a:xfrm>
                  <a:off x="9527381" y="1497638"/>
                  <a:ext cx="1011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9" name="Ink 118">
                  <a:extLst>
                    <a:ext uri="{FF2B5EF4-FFF2-40B4-BE49-F238E27FC236}">
                      <a16:creationId xmlns:a16="http://schemas.microsoft.com/office/drawing/2014/main" id="{CF815742-9A31-3745-742F-963E4049E5B1}"/>
                    </a:ext>
                  </a:extLst>
                </p14:cNvPr>
                <p14:cNvContentPartPr/>
                <p14:nvPr/>
              </p14:nvContentPartPr>
              <p14:xfrm>
                <a:off x="9471221" y="1650998"/>
                <a:ext cx="112680" cy="52920"/>
              </p14:xfrm>
            </p:contentPart>
          </mc:Choice>
          <mc:Fallback xmlns="">
            <p:pic>
              <p:nvPicPr>
                <p:cNvPr id="119" name="Ink 118">
                  <a:extLst>
                    <a:ext uri="{FF2B5EF4-FFF2-40B4-BE49-F238E27FC236}">
                      <a16:creationId xmlns:a16="http://schemas.microsoft.com/office/drawing/2014/main" id="{CF815742-9A31-3745-742F-963E4049E5B1}"/>
                    </a:ext>
                  </a:extLst>
                </p:cNvPr>
                <p:cNvPicPr/>
                <p:nvPr/>
              </p:nvPicPr>
              <p:blipFill>
                <a:blip r:embed="rId46"/>
                <a:stretch>
                  <a:fillRect/>
                </a:stretch>
              </p:blipFill>
              <p:spPr>
                <a:xfrm>
                  <a:off x="9453221" y="1633358"/>
                  <a:ext cx="1483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0" name="Ink 119">
                  <a:extLst>
                    <a:ext uri="{FF2B5EF4-FFF2-40B4-BE49-F238E27FC236}">
                      <a16:creationId xmlns:a16="http://schemas.microsoft.com/office/drawing/2014/main" id="{69265402-0C56-6F54-141F-0550F3B5F500}"/>
                    </a:ext>
                  </a:extLst>
                </p14:cNvPr>
                <p14:cNvContentPartPr/>
                <p14:nvPr/>
              </p14:nvContentPartPr>
              <p14:xfrm>
                <a:off x="9653741" y="1559198"/>
                <a:ext cx="42840" cy="149400"/>
              </p14:xfrm>
            </p:contentPart>
          </mc:Choice>
          <mc:Fallback xmlns="">
            <p:pic>
              <p:nvPicPr>
                <p:cNvPr id="120" name="Ink 119">
                  <a:extLst>
                    <a:ext uri="{FF2B5EF4-FFF2-40B4-BE49-F238E27FC236}">
                      <a16:creationId xmlns:a16="http://schemas.microsoft.com/office/drawing/2014/main" id="{69265402-0C56-6F54-141F-0550F3B5F500}"/>
                    </a:ext>
                  </a:extLst>
                </p:cNvPr>
                <p:cNvPicPr/>
                <p:nvPr/>
              </p:nvPicPr>
              <p:blipFill>
                <a:blip r:embed="rId48"/>
                <a:stretch>
                  <a:fillRect/>
                </a:stretch>
              </p:blipFill>
              <p:spPr>
                <a:xfrm>
                  <a:off x="9636101" y="1541198"/>
                  <a:ext cx="78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1" name="Ink 120">
                  <a:extLst>
                    <a:ext uri="{FF2B5EF4-FFF2-40B4-BE49-F238E27FC236}">
                      <a16:creationId xmlns:a16="http://schemas.microsoft.com/office/drawing/2014/main" id="{79F063F5-87B9-B823-58E2-DD6B7CD4B694}"/>
                    </a:ext>
                  </a:extLst>
                </p14:cNvPr>
                <p14:cNvContentPartPr/>
                <p14:nvPr/>
              </p14:nvContentPartPr>
              <p14:xfrm>
                <a:off x="9759941" y="1619678"/>
                <a:ext cx="74160" cy="84600"/>
              </p14:xfrm>
            </p:contentPart>
          </mc:Choice>
          <mc:Fallback xmlns="">
            <p:pic>
              <p:nvPicPr>
                <p:cNvPr id="121" name="Ink 120">
                  <a:extLst>
                    <a:ext uri="{FF2B5EF4-FFF2-40B4-BE49-F238E27FC236}">
                      <a16:creationId xmlns:a16="http://schemas.microsoft.com/office/drawing/2014/main" id="{79F063F5-87B9-B823-58E2-DD6B7CD4B694}"/>
                    </a:ext>
                  </a:extLst>
                </p:cNvPr>
                <p:cNvPicPr/>
                <p:nvPr/>
              </p:nvPicPr>
              <p:blipFill>
                <a:blip r:embed="rId50"/>
                <a:stretch>
                  <a:fillRect/>
                </a:stretch>
              </p:blipFill>
              <p:spPr>
                <a:xfrm>
                  <a:off x="9741941" y="1602038"/>
                  <a:ext cx="109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2" name="Ink 121">
                  <a:extLst>
                    <a:ext uri="{FF2B5EF4-FFF2-40B4-BE49-F238E27FC236}">
                      <a16:creationId xmlns:a16="http://schemas.microsoft.com/office/drawing/2014/main" id="{556E71E7-C1D0-DA06-9A84-EF442AD19FCC}"/>
                    </a:ext>
                  </a:extLst>
                </p14:cNvPr>
                <p14:cNvContentPartPr/>
                <p14:nvPr/>
              </p14:nvContentPartPr>
              <p14:xfrm>
                <a:off x="9846341" y="1499078"/>
                <a:ext cx="189720" cy="137520"/>
              </p14:xfrm>
            </p:contentPart>
          </mc:Choice>
          <mc:Fallback xmlns="">
            <p:pic>
              <p:nvPicPr>
                <p:cNvPr id="122" name="Ink 121">
                  <a:extLst>
                    <a:ext uri="{FF2B5EF4-FFF2-40B4-BE49-F238E27FC236}">
                      <a16:creationId xmlns:a16="http://schemas.microsoft.com/office/drawing/2014/main" id="{556E71E7-C1D0-DA06-9A84-EF442AD19FCC}"/>
                    </a:ext>
                  </a:extLst>
                </p:cNvPr>
                <p:cNvPicPr/>
                <p:nvPr/>
              </p:nvPicPr>
              <p:blipFill>
                <a:blip r:embed="rId52"/>
                <a:stretch>
                  <a:fillRect/>
                </a:stretch>
              </p:blipFill>
              <p:spPr>
                <a:xfrm>
                  <a:off x="9828701" y="1481078"/>
                  <a:ext cx="225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3" name="Ink 122">
                  <a:extLst>
                    <a:ext uri="{FF2B5EF4-FFF2-40B4-BE49-F238E27FC236}">
                      <a16:creationId xmlns:a16="http://schemas.microsoft.com/office/drawing/2014/main" id="{2470BD0E-CB7B-4BA6-ED19-5BAFFB7686F2}"/>
                    </a:ext>
                  </a:extLst>
                </p14:cNvPr>
                <p14:cNvContentPartPr/>
                <p14:nvPr/>
              </p14:nvContentPartPr>
              <p14:xfrm>
                <a:off x="10125341" y="1369118"/>
                <a:ext cx="174600" cy="138600"/>
              </p14:xfrm>
            </p:contentPart>
          </mc:Choice>
          <mc:Fallback xmlns="">
            <p:pic>
              <p:nvPicPr>
                <p:cNvPr id="123" name="Ink 122">
                  <a:extLst>
                    <a:ext uri="{FF2B5EF4-FFF2-40B4-BE49-F238E27FC236}">
                      <a16:creationId xmlns:a16="http://schemas.microsoft.com/office/drawing/2014/main" id="{2470BD0E-CB7B-4BA6-ED19-5BAFFB7686F2}"/>
                    </a:ext>
                  </a:extLst>
                </p:cNvPr>
                <p:cNvPicPr/>
                <p:nvPr/>
              </p:nvPicPr>
              <p:blipFill>
                <a:blip r:embed="rId54"/>
                <a:stretch>
                  <a:fillRect/>
                </a:stretch>
              </p:blipFill>
              <p:spPr>
                <a:xfrm>
                  <a:off x="10107341" y="1351478"/>
                  <a:ext cx="210240" cy="174240"/>
                </a:xfrm>
                <a:prstGeom prst="rect">
                  <a:avLst/>
                </a:prstGeom>
              </p:spPr>
            </p:pic>
          </mc:Fallback>
        </mc:AlternateContent>
      </p:grpSp>
      <p:cxnSp>
        <p:nvCxnSpPr>
          <p:cNvPr id="128" name="Straight Connector 127">
            <a:extLst>
              <a:ext uri="{FF2B5EF4-FFF2-40B4-BE49-F238E27FC236}">
                <a16:creationId xmlns:a16="http://schemas.microsoft.com/office/drawing/2014/main" id="{B60FE3BC-7082-6B4B-C384-F77C2C09861D}"/>
              </a:ext>
            </a:extLst>
          </p:cNvPr>
          <p:cNvCxnSpPr/>
          <p:nvPr/>
        </p:nvCxnSpPr>
        <p:spPr>
          <a:xfrm>
            <a:off x="5194300" y="282624"/>
            <a:ext cx="0" cy="6232476"/>
          </a:xfrm>
          <a:prstGeom prst="line">
            <a:avLst/>
          </a:prstGeom>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14CA955D-08EC-21A0-19D7-072844FB9BBB}"/>
              </a:ext>
            </a:extLst>
          </p:cNvPr>
          <p:cNvSpPr txBox="1"/>
          <p:nvPr/>
        </p:nvSpPr>
        <p:spPr>
          <a:xfrm>
            <a:off x="8832504" y="533932"/>
            <a:ext cx="1642474" cy="369332"/>
          </a:xfrm>
          <a:prstGeom prst="rect">
            <a:avLst/>
          </a:prstGeom>
          <a:noFill/>
        </p:spPr>
        <p:txBody>
          <a:bodyPr wrap="square" rtlCol="0">
            <a:spAutoFit/>
          </a:bodyPr>
          <a:lstStyle/>
          <a:p>
            <a:r>
              <a:rPr lang="en-US" dirty="0" err="1"/>
              <a:t>orderProduct</a:t>
            </a:r>
            <a:endParaRPr lang="en-IN" dirty="0"/>
          </a:p>
        </p:txBody>
      </p:sp>
      <p:sp>
        <p:nvSpPr>
          <p:cNvPr id="130" name="TextBox 129">
            <a:extLst>
              <a:ext uri="{FF2B5EF4-FFF2-40B4-BE49-F238E27FC236}">
                <a16:creationId xmlns:a16="http://schemas.microsoft.com/office/drawing/2014/main" id="{1D0C3268-7B8D-2C93-687B-3D3E7036292C}"/>
              </a:ext>
            </a:extLst>
          </p:cNvPr>
          <p:cNvSpPr txBox="1"/>
          <p:nvPr/>
        </p:nvSpPr>
        <p:spPr>
          <a:xfrm>
            <a:off x="8593541" y="953304"/>
            <a:ext cx="2177140" cy="369332"/>
          </a:xfrm>
          <a:prstGeom prst="rect">
            <a:avLst/>
          </a:prstGeom>
          <a:noFill/>
        </p:spPr>
        <p:txBody>
          <a:bodyPr wrap="square" rtlCol="0">
            <a:spAutoFit/>
          </a:bodyPr>
          <a:lstStyle/>
          <a:p>
            <a:r>
              <a:rPr lang="en-US" dirty="0" err="1"/>
              <a:t>placeOrderDecision</a:t>
            </a:r>
            <a:endParaRPr lang="en-IN" dirty="0"/>
          </a:p>
        </p:txBody>
      </p:sp>
      <p:sp>
        <p:nvSpPr>
          <p:cNvPr id="131" name="TextBox 130">
            <a:extLst>
              <a:ext uri="{FF2B5EF4-FFF2-40B4-BE49-F238E27FC236}">
                <a16:creationId xmlns:a16="http://schemas.microsoft.com/office/drawing/2014/main" id="{9A9A5221-5A87-8758-7D4F-E2E1A3FC1829}"/>
              </a:ext>
            </a:extLst>
          </p:cNvPr>
          <p:cNvSpPr txBox="1"/>
          <p:nvPr/>
        </p:nvSpPr>
        <p:spPr>
          <a:xfrm>
            <a:off x="9294461" y="1716532"/>
            <a:ext cx="2177140" cy="369332"/>
          </a:xfrm>
          <a:prstGeom prst="rect">
            <a:avLst/>
          </a:prstGeom>
          <a:noFill/>
        </p:spPr>
        <p:txBody>
          <a:bodyPr wrap="square" rtlCol="0">
            <a:spAutoFit/>
          </a:bodyPr>
          <a:lstStyle/>
          <a:p>
            <a:r>
              <a:rPr lang="en-US" sz="1800" kern="1200" dirty="0" err="1">
                <a:solidFill>
                  <a:srgbClr val="000000"/>
                </a:solidFill>
                <a:effectLst/>
                <a:latin typeface="Calibri" panose="020F0502020204030204" pitchFamily="34" charset="0"/>
                <a:ea typeface="+mn-ea"/>
                <a:cs typeface="+mn-cs"/>
              </a:rPr>
              <a:t>placeShippingOrder</a:t>
            </a:r>
            <a:endParaRPr lang="en-IN" dirty="0"/>
          </a:p>
        </p:txBody>
      </p:sp>
      <p:sp>
        <p:nvSpPr>
          <p:cNvPr id="132" name="TextBox 131">
            <a:extLst>
              <a:ext uri="{FF2B5EF4-FFF2-40B4-BE49-F238E27FC236}">
                <a16:creationId xmlns:a16="http://schemas.microsoft.com/office/drawing/2014/main" id="{B6420644-F723-7D79-6761-8D1B621FDEB0}"/>
              </a:ext>
            </a:extLst>
          </p:cNvPr>
          <p:cNvSpPr txBox="1"/>
          <p:nvPr/>
        </p:nvSpPr>
        <p:spPr>
          <a:xfrm>
            <a:off x="5637411" y="1425684"/>
            <a:ext cx="2177140" cy="369332"/>
          </a:xfrm>
          <a:prstGeom prst="rect">
            <a:avLst/>
          </a:prstGeom>
          <a:noFill/>
        </p:spPr>
        <p:txBody>
          <a:bodyPr wrap="square" rtlCol="0">
            <a:spAutoFit/>
          </a:bodyPr>
          <a:lstStyle/>
          <a:p>
            <a:r>
              <a:rPr lang="en-US" sz="1800" kern="1200" dirty="0" err="1">
                <a:solidFill>
                  <a:srgbClr val="000000"/>
                </a:solidFill>
                <a:effectLst/>
                <a:latin typeface="Calibri" panose="020F0502020204030204" pitchFamily="34" charset="0"/>
                <a:ea typeface="+mn-ea"/>
                <a:cs typeface="+mn-cs"/>
              </a:rPr>
              <a:t>placeShippingOrder</a:t>
            </a:r>
            <a:endParaRPr lang="en-IN" dirty="0"/>
          </a:p>
        </p:txBody>
      </p:sp>
      <p:sp>
        <p:nvSpPr>
          <p:cNvPr id="133" name="TextBox 132">
            <a:extLst>
              <a:ext uri="{FF2B5EF4-FFF2-40B4-BE49-F238E27FC236}">
                <a16:creationId xmlns:a16="http://schemas.microsoft.com/office/drawing/2014/main" id="{0DBAA372-B71A-8338-7B2D-EACB7FE0693D}"/>
              </a:ext>
            </a:extLst>
          </p:cNvPr>
          <p:cNvSpPr txBox="1"/>
          <p:nvPr/>
        </p:nvSpPr>
        <p:spPr>
          <a:xfrm>
            <a:off x="5764772" y="1976138"/>
            <a:ext cx="2177140" cy="369332"/>
          </a:xfrm>
          <a:prstGeom prst="rect">
            <a:avLst/>
          </a:prstGeom>
          <a:noFill/>
        </p:spPr>
        <p:txBody>
          <a:bodyPr wrap="square" rtlCol="0">
            <a:spAutoFit/>
          </a:bodyPr>
          <a:lstStyle/>
          <a:p>
            <a:r>
              <a:rPr lang="en-US" sz="1800" kern="1200" dirty="0" err="1">
                <a:solidFill>
                  <a:srgbClr val="000000"/>
                </a:solidFill>
                <a:effectLst/>
                <a:latin typeface="Calibri" panose="020F0502020204030204" pitchFamily="34" charset="0"/>
                <a:ea typeface="+mn-ea"/>
                <a:cs typeface="+mn-cs"/>
              </a:rPr>
              <a:t>placeExchangeOrder</a:t>
            </a:r>
            <a:endParaRPr lang="en-IN" dirty="0"/>
          </a:p>
        </p:txBody>
      </p:sp>
      <p:sp>
        <p:nvSpPr>
          <p:cNvPr id="134" name="TextBox 133">
            <a:extLst>
              <a:ext uri="{FF2B5EF4-FFF2-40B4-BE49-F238E27FC236}">
                <a16:creationId xmlns:a16="http://schemas.microsoft.com/office/drawing/2014/main" id="{CDB0329C-1AD3-24B8-6F5B-E8AA86240EDB}"/>
              </a:ext>
            </a:extLst>
          </p:cNvPr>
          <p:cNvSpPr txBox="1"/>
          <p:nvPr/>
        </p:nvSpPr>
        <p:spPr>
          <a:xfrm>
            <a:off x="8624501" y="2713816"/>
            <a:ext cx="2177140" cy="369332"/>
          </a:xfrm>
          <a:prstGeom prst="rect">
            <a:avLst/>
          </a:prstGeom>
          <a:noFill/>
        </p:spPr>
        <p:txBody>
          <a:bodyPr wrap="square" rtlCol="0">
            <a:spAutoFit/>
          </a:bodyPr>
          <a:lstStyle/>
          <a:p>
            <a:r>
              <a:rPr lang="en-US" sz="1800" kern="1200" dirty="0" err="1">
                <a:solidFill>
                  <a:srgbClr val="000000"/>
                </a:solidFill>
                <a:effectLst/>
                <a:latin typeface="Calibri" panose="020F0502020204030204" pitchFamily="34" charset="0"/>
                <a:ea typeface="+mn-ea"/>
                <a:cs typeface="+mn-cs"/>
              </a:rPr>
              <a:t>makePayment</a:t>
            </a:r>
            <a:endParaRPr lang="en-IN" dirty="0"/>
          </a:p>
        </p:txBody>
      </p:sp>
      <p:sp>
        <p:nvSpPr>
          <p:cNvPr id="135" name="TextBox 134">
            <a:extLst>
              <a:ext uri="{FF2B5EF4-FFF2-40B4-BE49-F238E27FC236}">
                <a16:creationId xmlns:a16="http://schemas.microsoft.com/office/drawing/2014/main" id="{51456F21-9E9E-2AE9-A73F-91128AD52C45}"/>
              </a:ext>
            </a:extLst>
          </p:cNvPr>
          <p:cNvSpPr txBox="1"/>
          <p:nvPr/>
        </p:nvSpPr>
        <p:spPr>
          <a:xfrm>
            <a:off x="8535581" y="3354238"/>
            <a:ext cx="2177140" cy="369332"/>
          </a:xfrm>
          <a:prstGeom prst="rect">
            <a:avLst/>
          </a:prstGeom>
          <a:noFill/>
        </p:spPr>
        <p:txBody>
          <a:bodyPr wrap="square" rtlCol="0">
            <a:spAutoFit/>
          </a:bodyPr>
          <a:lstStyle/>
          <a:p>
            <a:r>
              <a:rPr lang="en-US" sz="1800" kern="1200" dirty="0" err="1">
                <a:solidFill>
                  <a:srgbClr val="000000"/>
                </a:solidFill>
                <a:effectLst/>
                <a:latin typeface="Calibri" panose="020F0502020204030204" pitchFamily="34" charset="0"/>
                <a:ea typeface="+mn-ea"/>
                <a:cs typeface="+mn-cs"/>
              </a:rPr>
              <a:t>createInvoice</a:t>
            </a:r>
            <a:endParaRPr lang="en-IN" dirty="0"/>
          </a:p>
        </p:txBody>
      </p:sp>
      <p:sp>
        <p:nvSpPr>
          <p:cNvPr id="136" name="TextBox 135">
            <a:extLst>
              <a:ext uri="{FF2B5EF4-FFF2-40B4-BE49-F238E27FC236}">
                <a16:creationId xmlns:a16="http://schemas.microsoft.com/office/drawing/2014/main" id="{B9626FA3-109C-266F-11F7-A6BDBB8A96E1}"/>
              </a:ext>
            </a:extLst>
          </p:cNvPr>
          <p:cNvSpPr txBox="1"/>
          <p:nvPr/>
        </p:nvSpPr>
        <p:spPr>
          <a:xfrm>
            <a:off x="8468822" y="3994660"/>
            <a:ext cx="2177140" cy="369332"/>
          </a:xfrm>
          <a:prstGeom prst="rect">
            <a:avLst/>
          </a:prstGeom>
          <a:noFill/>
        </p:spPr>
        <p:txBody>
          <a:bodyPr wrap="square" rtlCol="0">
            <a:spAutoFit/>
          </a:bodyPr>
          <a:lstStyle/>
          <a:p>
            <a:r>
              <a:rPr lang="en-US" sz="1800" kern="1200" dirty="0" err="1">
                <a:solidFill>
                  <a:srgbClr val="000000"/>
                </a:solidFill>
                <a:effectLst/>
                <a:latin typeface="Calibri" panose="020F0502020204030204" pitchFamily="34" charset="0"/>
                <a:ea typeface="+mn-ea"/>
                <a:cs typeface="+mn-cs"/>
              </a:rPr>
              <a:t>sendCommunication</a:t>
            </a:r>
            <a:endParaRPr lang="en-IN" dirty="0"/>
          </a:p>
        </p:txBody>
      </p:sp>
      <p:sp>
        <p:nvSpPr>
          <p:cNvPr id="137" name="TextBox 136">
            <a:extLst>
              <a:ext uri="{FF2B5EF4-FFF2-40B4-BE49-F238E27FC236}">
                <a16:creationId xmlns:a16="http://schemas.microsoft.com/office/drawing/2014/main" id="{02BE000E-53A1-9713-B375-F6CB2F420DA2}"/>
              </a:ext>
            </a:extLst>
          </p:cNvPr>
          <p:cNvSpPr txBox="1"/>
          <p:nvPr/>
        </p:nvSpPr>
        <p:spPr>
          <a:xfrm>
            <a:off x="8572301" y="4536412"/>
            <a:ext cx="2177140" cy="369332"/>
          </a:xfrm>
          <a:prstGeom prst="rect">
            <a:avLst/>
          </a:prstGeom>
          <a:noFill/>
        </p:spPr>
        <p:txBody>
          <a:bodyPr wrap="square" rtlCol="0">
            <a:spAutoFit/>
          </a:bodyPr>
          <a:lstStyle/>
          <a:p>
            <a:r>
              <a:rPr lang="en-US" sz="1800" kern="1200" dirty="0">
                <a:solidFill>
                  <a:srgbClr val="000000"/>
                </a:solidFill>
                <a:effectLst/>
                <a:latin typeface="Calibri" panose="020F0502020204030204" pitchFamily="34" charset="0"/>
                <a:ea typeface="+mn-ea"/>
                <a:cs typeface="+mn-cs"/>
              </a:rPr>
              <a:t>completed</a:t>
            </a:r>
            <a:endParaRPr lang="en-IN" dirty="0"/>
          </a:p>
        </p:txBody>
      </p:sp>
      <p:sp>
        <p:nvSpPr>
          <p:cNvPr id="138" name="TextBox 137">
            <a:extLst>
              <a:ext uri="{FF2B5EF4-FFF2-40B4-BE49-F238E27FC236}">
                <a16:creationId xmlns:a16="http://schemas.microsoft.com/office/drawing/2014/main" id="{16F6C36D-D96C-149E-A29C-A6123B7EAD6C}"/>
              </a:ext>
            </a:extLst>
          </p:cNvPr>
          <p:cNvSpPr txBox="1"/>
          <p:nvPr/>
        </p:nvSpPr>
        <p:spPr>
          <a:xfrm>
            <a:off x="8802913" y="152716"/>
            <a:ext cx="3249385" cy="369332"/>
          </a:xfrm>
          <a:prstGeom prst="rect">
            <a:avLst/>
          </a:prstGeom>
          <a:noFill/>
        </p:spPr>
        <p:txBody>
          <a:bodyPr wrap="square" rtlCol="0">
            <a:spAutoFit/>
          </a:bodyPr>
          <a:lstStyle/>
          <a:p>
            <a:r>
              <a:rPr lang="en-US" dirty="0"/>
              <a:t>POST /start-journey</a:t>
            </a:r>
            <a:endParaRPr lang="en-IN" dirty="0"/>
          </a:p>
        </p:txBody>
      </p:sp>
      <p:sp>
        <p:nvSpPr>
          <p:cNvPr id="139" name="Rectangle: Rounded Corners 138">
            <a:extLst>
              <a:ext uri="{FF2B5EF4-FFF2-40B4-BE49-F238E27FC236}">
                <a16:creationId xmlns:a16="http://schemas.microsoft.com/office/drawing/2014/main" id="{397B347B-88B0-9DD4-41C5-9C7E22A17095}"/>
              </a:ext>
            </a:extLst>
          </p:cNvPr>
          <p:cNvSpPr/>
          <p:nvPr/>
        </p:nvSpPr>
        <p:spPr>
          <a:xfrm>
            <a:off x="6868633" y="5433237"/>
            <a:ext cx="3536862" cy="7986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 Service</a:t>
            </a:r>
            <a:endParaRPr lang="en-IN" dirty="0"/>
          </a:p>
        </p:txBody>
      </p:sp>
      <p:cxnSp>
        <p:nvCxnSpPr>
          <p:cNvPr id="141" name="Straight Arrow Connector 140">
            <a:extLst>
              <a:ext uri="{FF2B5EF4-FFF2-40B4-BE49-F238E27FC236}">
                <a16:creationId xmlns:a16="http://schemas.microsoft.com/office/drawing/2014/main" id="{9EA6212B-E198-DC5F-0A21-916F0EA332F0}"/>
              </a:ext>
            </a:extLst>
          </p:cNvPr>
          <p:cNvCxnSpPr/>
          <p:nvPr/>
        </p:nvCxnSpPr>
        <p:spPr>
          <a:xfrm>
            <a:off x="3072809" y="760718"/>
            <a:ext cx="191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7E5530D-BFBD-586E-0CF6-D1A81AF0095C}"/>
              </a:ext>
            </a:extLst>
          </p:cNvPr>
          <p:cNvCxnSpPr/>
          <p:nvPr/>
        </p:nvCxnSpPr>
        <p:spPr>
          <a:xfrm flipH="1">
            <a:off x="3072809" y="1369118"/>
            <a:ext cx="191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55E26155-B17B-24D7-182A-3AB7A89A9A98}"/>
              </a:ext>
            </a:extLst>
          </p:cNvPr>
          <p:cNvCxnSpPr/>
          <p:nvPr/>
        </p:nvCxnSpPr>
        <p:spPr>
          <a:xfrm>
            <a:off x="3086980" y="2316618"/>
            <a:ext cx="191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C90C191-A25F-3EB9-22F0-E5B028DCBBDD}"/>
              </a:ext>
            </a:extLst>
          </p:cNvPr>
          <p:cNvCxnSpPr/>
          <p:nvPr/>
        </p:nvCxnSpPr>
        <p:spPr>
          <a:xfrm flipH="1">
            <a:off x="3086980" y="2925018"/>
            <a:ext cx="191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1DE212E5-8364-B1A6-3EDD-F01D80998B86}"/>
              </a:ext>
            </a:extLst>
          </p:cNvPr>
          <p:cNvCxnSpPr/>
          <p:nvPr/>
        </p:nvCxnSpPr>
        <p:spPr>
          <a:xfrm flipH="1">
            <a:off x="2961299" y="4363992"/>
            <a:ext cx="191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D6DDFF2B-F20A-8DF0-8F38-224E42569A45}"/>
              </a:ext>
            </a:extLst>
          </p:cNvPr>
          <p:cNvSpPr txBox="1"/>
          <p:nvPr/>
        </p:nvSpPr>
        <p:spPr>
          <a:xfrm>
            <a:off x="3232686" y="441774"/>
            <a:ext cx="1642474" cy="369332"/>
          </a:xfrm>
          <a:prstGeom prst="rect">
            <a:avLst/>
          </a:prstGeom>
          <a:noFill/>
        </p:spPr>
        <p:txBody>
          <a:bodyPr wrap="square" rtlCol="0">
            <a:spAutoFit/>
          </a:bodyPr>
          <a:lstStyle/>
          <a:p>
            <a:r>
              <a:rPr lang="en-US" dirty="0"/>
              <a:t>Place Orders</a:t>
            </a:r>
            <a:endParaRPr lang="en-IN" dirty="0"/>
          </a:p>
        </p:txBody>
      </p:sp>
      <p:sp>
        <p:nvSpPr>
          <p:cNvPr id="149" name="TextBox 148">
            <a:extLst>
              <a:ext uri="{FF2B5EF4-FFF2-40B4-BE49-F238E27FC236}">
                <a16:creationId xmlns:a16="http://schemas.microsoft.com/office/drawing/2014/main" id="{1046D2E7-738C-66CA-B948-90B46541B6D9}"/>
              </a:ext>
            </a:extLst>
          </p:cNvPr>
          <p:cNvSpPr txBox="1"/>
          <p:nvPr/>
        </p:nvSpPr>
        <p:spPr>
          <a:xfrm>
            <a:off x="2016460" y="1008857"/>
            <a:ext cx="3128961" cy="646331"/>
          </a:xfrm>
          <a:prstGeom prst="rect">
            <a:avLst/>
          </a:prstGeom>
          <a:noFill/>
        </p:spPr>
        <p:txBody>
          <a:bodyPr wrap="square" rtlCol="0">
            <a:spAutoFit/>
          </a:bodyPr>
          <a:lstStyle/>
          <a:p>
            <a:pPr algn="ctr"/>
            <a:r>
              <a:rPr lang="en-US" dirty="0" err="1"/>
              <a:t>OrderPlaced</a:t>
            </a:r>
            <a:r>
              <a:rPr lang="en-US" dirty="0"/>
              <a:t>,</a:t>
            </a:r>
          </a:p>
          <a:p>
            <a:pPr algn="ctr"/>
            <a:r>
              <a:rPr lang="en-US" dirty="0"/>
              <a:t> </a:t>
            </a:r>
            <a:r>
              <a:rPr lang="en-US" dirty="0" err="1"/>
              <a:t>nextStep</a:t>
            </a:r>
            <a:r>
              <a:rPr lang="en-US" dirty="0"/>
              <a:t>: </a:t>
            </a:r>
            <a:r>
              <a:rPr lang="en-US" dirty="0" err="1"/>
              <a:t>waitForConfirmation</a:t>
            </a:r>
            <a:endParaRPr lang="en-IN" dirty="0"/>
          </a:p>
        </p:txBody>
      </p:sp>
      <p:sp>
        <p:nvSpPr>
          <p:cNvPr id="150" name="TextBox 149">
            <a:extLst>
              <a:ext uri="{FF2B5EF4-FFF2-40B4-BE49-F238E27FC236}">
                <a16:creationId xmlns:a16="http://schemas.microsoft.com/office/drawing/2014/main" id="{D1357DDB-0BAB-9FB3-EB89-28AD4F7558BD}"/>
              </a:ext>
            </a:extLst>
          </p:cNvPr>
          <p:cNvSpPr txBox="1"/>
          <p:nvPr/>
        </p:nvSpPr>
        <p:spPr>
          <a:xfrm>
            <a:off x="3385086" y="1987053"/>
            <a:ext cx="1642474" cy="369332"/>
          </a:xfrm>
          <a:prstGeom prst="rect">
            <a:avLst/>
          </a:prstGeom>
          <a:noFill/>
        </p:spPr>
        <p:txBody>
          <a:bodyPr wrap="square" rtlCol="0">
            <a:spAutoFit/>
          </a:bodyPr>
          <a:lstStyle/>
          <a:p>
            <a:r>
              <a:rPr lang="en-US" dirty="0"/>
              <a:t>Make Payment</a:t>
            </a:r>
            <a:endParaRPr lang="en-IN" dirty="0"/>
          </a:p>
        </p:txBody>
      </p:sp>
      <p:sp>
        <p:nvSpPr>
          <p:cNvPr id="151" name="TextBox 150">
            <a:extLst>
              <a:ext uri="{FF2B5EF4-FFF2-40B4-BE49-F238E27FC236}">
                <a16:creationId xmlns:a16="http://schemas.microsoft.com/office/drawing/2014/main" id="{4B28EF87-8E94-E647-8D42-7C6738417DA6}"/>
              </a:ext>
            </a:extLst>
          </p:cNvPr>
          <p:cNvSpPr txBox="1"/>
          <p:nvPr/>
        </p:nvSpPr>
        <p:spPr>
          <a:xfrm>
            <a:off x="2168860" y="2554136"/>
            <a:ext cx="3128961" cy="646331"/>
          </a:xfrm>
          <a:prstGeom prst="rect">
            <a:avLst/>
          </a:prstGeom>
          <a:noFill/>
        </p:spPr>
        <p:txBody>
          <a:bodyPr wrap="square" rtlCol="0">
            <a:spAutoFit/>
          </a:bodyPr>
          <a:lstStyle/>
          <a:p>
            <a:pPr algn="ctr"/>
            <a:r>
              <a:rPr lang="en-US" dirty="0" err="1"/>
              <a:t>PaymentCompleted</a:t>
            </a:r>
            <a:r>
              <a:rPr lang="en-US" dirty="0"/>
              <a:t>,</a:t>
            </a:r>
          </a:p>
          <a:p>
            <a:pPr algn="ctr"/>
            <a:r>
              <a:rPr lang="en-US" dirty="0"/>
              <a:t> </a:t>
            </a:r>
            <a:r>
              <a:rPr lang="en-US" dirty="0" err="1"/>
              <a:t>nextStep</a:t>
            </a:r>
            <a:r>
              <a:rPr lang="en-US" dirty="0"/>
              <a:t>: Completed</a:t>
            </a:r>
            <a:endParaRPr lang="en-IN" dirty="0"/>
          </a:p>
        </p:txBody>
      </p:sp>
      <p:sp>
        <p:nvSpPr>
          <p:cNvPr id="152" name="TextBox 151">
            <a:extLst>
              <a:ext uri="{FF2B5EF4-FFF2-40B4-BE49-F238E27FC236}">
                <a16:creationId xmlns:a16="http://schemas.microsoft.com/office/drawing/2014/main" id="{F49471C4-17A5-B641-A1DF-4DF446BCCF3E}"/>
              </a:ext>
            </a:extLst>
          </p:cNvPr>
          <p:cNvSpPr txBox="1"/>
          <p:nvPr/>
        </p:nvSpPr>
        <p:spPr>
          <a:xfrm>
            <a:off x="3061540" y="3946991"/>
            <a:ext cx="1810067" cy="369332"/>
          </a:xfrm>
          <a:prstGeom prst="rect">
            <a:avLst/>
          </a:prstGeom>
          <a:noFill/>
        </p:spPr>
        <p:txBody>
          <a:bodyPr wrap="square" rtlCol="0">
            <a:spAutoFit/>
          </a:bodyPr>
          <a:lstStyle/>
          <a:p>
            <a:r>
              <a:rPr lang="en-US" dirty="0"/>
              <a:t>Notify Customer</a:t>
            </a:r>
            <a:endParaRPr lang="en-IN" dirty="0"/>
          </a:p>
        </p:txBody>
      </p:sp>
      <mc:AlternateContent xmlns:mc="http://schemas.openxmlformats.org/markup-compatibility/2006" xmlns:p14="http://schemas.microsoft.com/office/powerpoint/2010/main">
        <mc:Choice Requires="p14">
          <p:contentPart p14:bwMode="auto" r:id="rId55">
            <p14:nvContentPartPr>
              <p14:cNvPr id="153" name="Ink 152">
                <a:extLst>
                  <a:ext uri="{FF2B5EF4-FFF2-40B4-BE49-F238E27FC236}">
                    <a16:creationId xmlns:a16="http://schemas.microsoft.com/office/drawing/2014/main" id="{2369FA86-F16C-FDF5-0923-9B38C6A0BCD4}"/>
                  </a:ext>
                </a:extLst>
              </p14:cNvPr>
              <p14:cNvContentPartPr/>
              <p14:nvPr/>
            </p14:nvContentPartPr>
            <p14:xfrm>
              <a:off x="1652969" y="296364"/>
              <a:ext cx="1061640" cy="3117960"/>
            </p14:xfrm>
          </p:contentPart>
        </mc:Choice>
        <mc:Fallback xmlns="">
          <p:pic>
            <p:nvPicPr>
              <p:cNvPr id="153" name="Ink 152">
                <a:extLst>
                  <a:ext uri="{FF2B5EF4-FFF2-40B4-BE49-F238E27FC236}">
                    <a16:creationId xmlns:a16="http://schemas.microsoft.com/office/drawing/2014/main" id="{2369FA86-F16C-FDF5-0923-9B38C6A0BCD4}"/>
                  </a:ext>
                </a:extLst>
              </p:cNvPr>
              <p:cNvPicPr/>
              <p:nvPr/>
            </p:nvPicPr>
            <p:blipFill>
              <a:blip r:embed="rId56"/>
              <a:stretch>
                <a:fillRect/>
              </a:stretch>
            </p:blipFill>
            <p:spPr>
              <a:xfrm>
                <a:off x="1634969" y="278364"/>
                <a:ext cx="1097280" cy="3153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54" name="Ink 153">
                <a:extLst>
                  <a:ext uri="{FF2B5EF4-FFF2-40B4-BE49-F238E27FC236}">
                    <a16:creationId xmlns:a16="http://schemas.microsoft.com/office/drawing/2014/main" id="{03DBE9F7-6F7A-F6EE-BEA2-A59A047A4446}"/>
                  </a:ext>
                </a:extLst>
              </p14:cNvPr>
              <p14:cNvContentPartPr/>
              <p14:nvPr/>
            </p14:nvContentPartPr>
            <p14:xfrm>
              <a:off x="2313209" y="3689004"/>
              <a:ext cx="356400" cy="2040120"/>
            </p14:xfrm>
          </p:contentPart>
        </mc:Choice>
        <mc:Fallback xmlns="">
          <p:pic>
            <p:nvPicPr>
              <p:cNvPr id="154" name="Ink 153">
                <a:extLst>
                  <a:ext uri="{FF2B5EF4-FFF2-40B4-BE49-F238E27FC236}">
                    <a16:creationId xmlns:a16="http://schemas.microsoft.com/office/drawing/2014/main" id="{03DBE9F7-6F7A-F6EE-BEA2-A59A047A4446}"/>
                  </a:ext>
                </a:extLst>
              </p:cNvPr>
              <p:cNvPicPr/>
              <p:nvPr/>
            </p:nvPicPr>
            <p:blipFill>
              <a:blip r:embed="rId58"/>
              <a:stretch>
                <a:fillRect/>
              </a:stretch>
            </p:blipFill>
            <p:spPr>
              <a:xfrm>
                <a:off x="2295209" y="3671364"/>
                <a:ext cx="392040" cy="2075760"/>
              </a:xfrm>
              <a:prstGeom prst="rect">
                <a:avLst/>
              </a:prstGeom>
            </p:spPr>
          </p:pic>
        </mc:Fallback>
      </mc:AlternateContent>
      <p:grpSp>
        <p:nvGrpSpPr>
          <p:cNvPr id="183" name="Group 182">
            <a:extLst>
              <a:ext uri="{FF2B5EF4-FFF2-40B4-BE49-F238E27FC236}">
                <a16:creationId xmlns:a16="http://schemas.microsoft.com/office/drawing/2014/main" id="{FDDB53B9-2BED-874E-ADA2-39F73B68E380}"/>
              </a:ext>
            </a:extLst>
          </p:cNvPr>
          <p:cNvGrpSpPr/>
          <p:nvPr/>
        </p:nvGrpSpPr>
        <p:grpSpPr>
          <a:xfrm>
            <a:off x="329969" y="1105284"/>
            <a:ext cx="1199880" cy="948600"/>
            <a:chOff x="329969" y="1105284"/>
            <a:chExt cx="1199880" cy="948600"/>
          </a:xfrm>
        </p:grpSpPr>
        <mc:AlternateContent xmlns:mc="http://schemas.openxmlformats.org/markup-compatibility/2006" xmlns:p14="http://schemas.microsoft.com/office/powerpoint/2010/main">
          <mc:Choice Requires="p14">
            <p:contentPart p14:bwMode="auto" r:id="rId59">
              <p14:nvContentPartPr>
                <p14:cNvPr id="171" name="Ink 170">
                  <a:extLst>
                    <a:ext uri="{FF2B5EF4-FFF2-40B4-BE49-F238E27FC236}">
                      <a16:creationId xmlns:a16="http://schemas.microsoft.com/office/drawing/2014/main" id="{AFFF26E6-6548-A2BE-60CF-2F8EB0B844AC}"/>
                    </a:ext>
                  </a:extLst>
                </p14:cNvPr>
                <p14:cNvContentPartPr/>
                <p14:nvPr/>
              </p14:nvContentPartPr>
              <p14:xfrm>
                <a:off x="375329" y="1179804"/>
                <a:ext cx="39600" cy="354600"/>
              </p14:xfrm>
            </p:contentPart>
          </mc:Choice>
          <mc:Fallback xmlns="">
            <p:pic>
              <p:nvPicPr>
                <p:cNvPr id="171" name="Ink 170">
                  <a:extLst>
                    <a:ext uri="{FF2B5EF4-FFF2-40B4-BE49-F238E27FC236}">
                      <a16:creationId xmlns:a16="http://schemas.microsoft.com/office/drawing/2014/main" id="{AFFF26E6-6548-A2BE-60CF-2F8EB0B844AC}"/>
                    </a:ext>
                  </a:extLst>
                </p:cNvPr>
                <p:cNvPicPr/>
                <p:nvPr/>
              </p:nvPicPr>
              <p:blipFill>
                <a:blip r:embed="rId60"/>
                <a:stretch>
                  <a:fillRect/>
                </a:stretch>
              </p:blipFill>
              <p:spPr>
                <a:xfrm>
                  <a:off x="357689" y="1161804"/>
                  <a:ext cx="7524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72" name="Ink 171">
                  <a:extLst>
                    <a:ext uri="{FF2B5EF4-FFF2-40B4-BE49-F238E27FC236}">
                      <a16:creationId xmlns:a16="http://schemas.microsoft.com/office/drawing/2014/main" id="{223D7990-6B1C-4F13-BE8A-ACA9396ACCA2}"/>
                    </a:ext>
                  </a:extLst>
                </p14:cNvPr>
                <p14:cNvContentPartPr/>
                <p14:nvPr/>
              </p14:nvContentPartPr>
              <p14:xfrm>
                <a:off x="432209" y="1105284"/>
                <a:ext cx="151560" cy="32760"/>
              </p14:xfrm>
            </p:contentPart>
          </mc:Choice>
          <mc:Fallback xmlns="">
            <p:pic>
              <p:nvPicPr>
                <p:cNvPr id="172" name="Ink 171">
                  <a:extLst>
                    <a:ext uri="{FF2B5EF4-FFF2-40B4-BE49-F238E27FC236}">
                      <a16:creationId xmlns:a16="http://schemas.microsoft.com/office/drawing/2014/main" id="{223D7990-6B1C-4F13-BE8A-ACA9396ACCA2}"/>
                    </a:ext>
                  </a:extLst>
                </p:cNvPr>
                <p:cNvPicPr/>
                <p:nvPr/>
              </p:nvPicPr>
              <p:blipFill>
                <a:blip r:embed="rId62"/>
                <a:stretch>
                  <a:fillRect/>
                </a:stretch>
              </p:blipFill>
              <p:spPr>
                <a:xfrm>
                  <a:off x="414209" y="1087284"/>
                  <a:ext cx="187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73" name="Ink 172">
                  <a:extLst>
                    <a:ext uri="{FF2B5EF4-FFF2-40B4-BE49-F238E27FC236}">
                      <a16:creationId xmlns:a16="http://schemas.microsoft.com/office/drawing/2014/main" id="{18609728-2C44-FBC0-09D9-57EEA13B041F}"/>
                    </a:ext>
                  </a:extLst>
                </p14:cNvPr>
                <p14:cNvContentPartPr/>
                <p14:nvPr/>
              </p14:nvContentPartPr>
              <p14:xfrm>
                <a:off x="359129" y="1366644"/>
                <a:ext cx="118440" cy="15840"/>
              </p14:xfrm>
            </p:contentPart>
          </mc:Choice>
          <mc:Fallback xmlns="">
            <p:pic>
              <p:nvPicPr>
                <p:cNvPr id="173" name="Ink 172">
                  <a:extLst>
                    <a:ext uri="{FF2B5EF4-FFF2-40B4-BE49-F238E27FC236}">
                      <a16:creationId xmlns:a16="http://schemas.microsoft.com/office/drawing/2014/main" id="{18609728-2C44-FBC0-09D9-57EEA13B041F}"/>
                    </a:ext>
                  </a:extLst>
                </p:cNvPr>
                <p:cNvPicPr/>
                <p:nvPr/>
              </p:nvPicPr>
              <p:blipFill>
                <a:blip r:embed="rId64"/>
                <a:stretch>
                  <a:fillRect/>
                </a:stretch>
              </p:blipFill>
              <p:spPr>
                <a:xfrm>
                  <a:off x="341129" y="1349004"/>
                  <a:ext cx="154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74" name="Ink 173">
                  <a:extLst>
                    <a:ext uri="{FF2B5EF4-FFF2-40B4-BE49-F238E27FC236}">
                      <a16:creationId xmlns:a16="http://schemas.microsoft.com/office/drawing/2014/main" id="{A0A94E1F-FAD6-90AA-B987-5D300C01C981}"/>
                    </a:ext>
                  </a:extLst>
                </p14:cNvPr>
                <p14:cNvContentPartPr/>
                <p14:nvPr/>
              </p14:nvContentPartPr>
              <p14:xfrm>
                <a:off x="531569" y="1350084"/>
                <a:ext cx="339120" cy="168120"/>
              </p14:xfrm>
            </p:contentPart>
          </mc:Choice>
          <mc:Fallback xmlns="">
            <p:pic>
              <p:nvPicPr>
                <p:cNvPr id="174" name="Ink 173">
                  <a:extLst>
                    <a:ext uri="{FF2B5EF4-FFF2-40B4-BE49-F238E27FC236}">
                      <a16:creationId xmlns:a16="http://schemas.microsoft.com/office/drawing/2014/main" id="{A0A94E1F-FAD6-90AA-B987-5D300C01C981}"/>
                    </a:ext>
                  </a:extLst>
                </p:cNvPr>
                <p:cNvPicPr/>
                <p:nvPr/>
              </p:nvPicPr>
              <p:blipFill>
                <a:blip r:embed="rId66"/>
                <a:stretch>
                  <a:fillRect/>
                </a:stretch>
              </p:blipFill>
              <p:spPr>
                <a:xfrm>
                  <a:off x="513569" y="1332444"/>
                  <a:ext cx="374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75" name="Ink 174">
                  <a:extLst>
                    <a:ext uri="{FF2B5EF4-FFF2-40B4-BE49-F238E27FC236}">
                      <a16:creationId xmlns:a16="http://schemas.microsoft.com/office/drawing/2014/main" id="{1FE14918-E813-F5FA-0E23-41A264A8D9B5}"/>
                    </a:ext>
                  </a:extLst>
                </p14:cNvPr>
                <p14:cNvContentPartPr/>
                <p14:nvPr/>
              </p14:nvContentPartPr>
              <p14:xfrm>
                <a:off x="946289" y="1349004"/>
                <a:ext cx="179280" cy="112680"/>
              </p14:xfrm>
            </p:contentPart>
          </mc:Choice>
          <mc:Fallback xmlns="">
            <p:pic>
              <p:nvPicPr>
                <p:cNvPr id="175" name="Ink 174">
                  <a:extLst>
                    <a:ext uri="{FF2B5EF4-FFF2-40B4-BE49-F238E27FC236}">
                      <a16:creationId xmlns:a16="http://schemas.microsoft.com/office/drawing/2014/main" id="{1FE14918-E813-F5FA-0E23-41A264A8D9B5}"/>
                    </a:ext>
                  </a:extLst>
                </p:cNvPr>
                <p:cNvPicPr/>
                <p:nvPr/>
              </p:nvPicPr>
              <p:blipFill>
                <a:blip r:embed="rId68"/>
                <a:stretch>
                  <a:fillRect/>
                </a:stretch>
              </p:blipFill>
              <p:spPr>
                <a:xfrm>
                  <a:off x="928289" y="1331364"/>
                  <a:ext cx="214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76" name="Ink 175">
                  <a:extLst>
                    <a:ext uri="{FF2B5EF4-FFF2-40B4-BE49-F238E27FC236}">
                      <a16:creationId xmlns:a16="http://schemas.microsoft.com/office/drawing/2014/main" id="{E1D6D954-434C-4AAE-890A-F8BE9D93A1DF}"/>
                    </a:ext>
                  </a:extLst>
                </p14:cNvPr>
                <p14:cNvContentPartPr/>
                <p14:nvPr/>
              </p14:nvContentPartPr>
              <p14:xfrm>
                <a:off x="1205489" y="1233444"/>
                <a:ext cx="105120" cy="277920"/>
              </p14:xfrm>
            </p:contentPart>
          </mc:Choice>
          <mc:Fallback xmlns="">
            <p:pic>
              <p:nvPicPr>
                <p:cNvPr id="176" name="Ink 175">
                  <a:extLst>
                    <a:ext uri="{FF2B5EF4-FFF2-40B4-BE49-F238E27FC236}">
                      <a16:creationId xmlns:a16="http://schemas.microsoft.com/office/drawing/2014/main" id="{E1D6D954-434C-4AAE-890A-F8BE9D93A1DF}"/>
                    </a:ext>
                  </a:extLst>
                </p:cNvPr>
                <p:cNvPicPr/>
                <p:nvPr/>
              </p:nvPicPr>
              <p:blipFill>
                <a:blip r:embed="rId70"/>
                <a:stretch>
                  <a:fillRect/>
                </a:stretch>
              </p:blipFill>
              <p:spPr>
                <a:xfrm>
                  <a:off x="1187489" y="1215444"/>
                  <a:ext cx="1407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77" name="Ink 176">
                  <a:extLst>
                    <a:ext uri="{FF2B5EF4-FFF2-40B4-BE49-F238E27FC236}">
                      <a16:creationId xmlns:a16="http://schemas.microsoft.com/office/drawing/2014/main" id="{D1520B10-5018-749E-9B7C-1573ED2BD92B}"/>
                    </a:ext>
                  </a:extLst>
                </p14:cNvPr>
                <p14:cNvContentPartPr/>
                <p14:nvPr/>
              </p14:nvContentPartPr>
              <p14:xfrm>
                <a:off x="1159049" y="1353684"/>
                <a:ext cx="116280" cy="18000"/>
              </p14:xfrm>
            </p:contentPart>
          </mc:Choice>
          <mc:Fallback xmlns="">
            <p:pic>
              <p:nvPicPr>
                <p:cNvPr id="177" name="Ink 176">
                  <a:extLst>
                    <a:ext uri="{FF2B5EF4-FFF2-40B4-BE49-F238E27FC236}">
                      <a16:creationId xmlns:a16="http://schemas.microsoft.com/office/drawing/2014/main" id="{D1520B10-5018-749E-9B7C-1573ED2BD92B}"/>
                    </a:ext>
                  </a:extLst>
                </p:cNvPr>
                <p:cNvPicPr/>
                <p:nvPr/>
              </p:nvPicPr>
              <p:blipFill>
                <a:blip r:embed="rId72"/>
                <a:stretch>
                  <a:fillRect/>
                </a:stretch>
              </p:blipFill>
              <p:spPr>
                <a:xfrm>
                  <a:off x="1141049" y="1336044"/>
                  <a:ext cx="1519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78" name="Ink 177">
                  <a:extLst>
                    <a:ext uri="{FF2B5EF4-FFF2-40B4-BE49-F238E27FC236}">
                      <a16:creationId xmlns:a16="http://schemas.microsoft.com/office/drawing/2014/main" id="{D83F81C3-2E17-FB1B-E2BF-2DCBB6B0F358}"/>
                    </a:ext>
                  </a:extLst>
                </p14:cNvPr>
                <p14:cNvContentPartPr/>
                <p14:nvPr/>
              </p14:nvContentPartPr>
              <p14:xfrm>
                <a:off x="1422209" y="1339644"/>
                <a:ext cx="107640" cy="33120"/>
              </p14:xfrm>
            </p:contentPart>
          </mc:Choice>
          <mc:Fallback xmlns="">
            <p:pic>
              <p:nvPicPr>
                <p:cNvPr id="178" name="Ink 177">
                  <a:extLst>
                    <a:ext uri="{FF2B5EF4-FFF2-40B4-BE49-F238E27FC236}">
                      <a16:creationId xmlns:a16="http://schemas.microsoft.com/office/drawing/2014/main" id="{D83F81C3-2E17-FB1B-E2BF-2DCBB6B0F358}"/>
                    </a:ext>
                  </a:extLst>
                </p:cNvPr>
                <p:cNvPicPr/>
                <p:nvPr/>
              </p:nvPicPr>
              <p:blipFill>
                <a:blip r:embed="rId74"/>
                <a:stretch>
                  <a:fillRect/>
                </a:stretch>
              </p:blipFill>
              <p:spPr>
                <a:xfrm>
                  <a:off x="1404569" y="1321644"/>
                  <a:ext cx="143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80" name="Ink 179">
                  <a:extLst>
                    <a:ext uri="{FF2B5EF4-FFF2-40B4-BE49-F238E27FC236}">
                      <a16:creationId xmlns:a16="http://schemas.microsoft.com/office/drawing/2014/main" id="{2F2AC357-A0A6-752D-BFD6-A19E6C3A6635}"/>
                    </a:ext>
                  </a:extLst>
                </p14:cNvPr>
                <p14:cNvContentPartPr/>
                <p14:nvPr/>
              </p14:nvContentPartPr>
              <p14:xfrm>
                <a:off x="329969" y="1904124"/>
                <a:ext cx="211320" cy="149760"/>
              </p14:xfrm>
            </p:contentPart>
          </mc:Choice>
          <mc:Fallback xmlns="">
            <p:pic>
              <p:nvPicPr>
                <p:cNvPr id="180" name="Ink 179">
                  <a:extLst>
                    <a:ext uri="{FF2B5EF4-FFF2-40B4-BE49-F238E27FC236}">
                      <a16:creationId xmlns:a16="http://schemas.microsoft.com/office/drawing/2014/main" id="{2F2AC357-A0A6-752D-BFD6-A19E6C3A6635}"/>
                    </a:ext>
                  </a:extLst>
                </p:cNvPr>
                <p:cNvPicPr/>
                <p:nvPr/>
              </p:nvPicPr>
              <p:blipFill>
                <a:blip r:embed="rId76"/>
                <a:stretch>
                  <a:fillRect/>
                </a:stretch>
              </p:blipFill>
              <p:spPr>
                <a:xfrm>
                  <a:off x="311969" y="1886124"/>
                  <a:ext cx="246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81" name="Ink 180">
                  <a:extLst>
                    <a:ext uri="{FF2B5EF4-FFF2-40B4-BE49-F238E27FC236}">
                      <a16:creationId xmlns:a16="http://schemas.microsoft.com/office/drawing/2014/main" id="{AA932E6A-3B41-7BDE-D917-2D8A52EB6E42}"/>
                    </a:ext>
                  </a:extLst>
                </p14:cNvPr>
                <p14:cNvContentPartPr/>
                <p14:nvPr/>
              </p14:nvContentPartPr>
              <p14:xfrm>
                <a:off x="647849" y="1863084"/>
                <a:ext cx="198720" cy="104760"/>
              </p14:xfrm>
            </p:contentPart>
          </mc:Choice>
          <mc:Fallback xmlns="">
            <p:pic>
              <p:nvPicPr>
                <p:cNvPr id="181" name="Ink 180">
                  <a:extLst>
                    <a:ext uri="{FF2B5EF4-FFF2-40B4-BE49-F238E27FC236}">
                      <a16:creationId xmlns:a16="http://schemas.microsoft.com/office/drawing/2014/main" id="{AA932E6A-3B41-7BDE-D917-2D8A52EB6E42}"/>
                    </a:ext>
                  </a:extLst>
                </p:cNvPr>
                <p:cNvPicPr/>
                <p:nvPr/>
              </p:nvPicPr>
              <p:blipFill>
                <a:blip r:embed="rId78"/>
                <a:stretch>
                  <a:fillRect/>
                </a:stretch>
              </p:blipFill>
              <p:spPr>
                <a:xfrm>
                  <a:off x="629849" y="1845444"/>
                  <a:ext cx="234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82" name="Ink 181">
                  <a:extLst>
                    <a:ext uri="{FF2B5EF4-FFF2-40B4-BE49-F238E27FC236}">
                      <a16:creationId xmlns:a16="http://schemas.microsoft.com/office/drawing/2014/main" id="{8024BD55-4348-0E29-B20B-8C4B6DC45ADD}"/>
                    </a:ext>
                  </a:extLst>
                </p14:cNvPr>
                <p14:cNvContentPartPr/>
                <p14:nvPr/>
              </p14:nvContentPartPr>
              <p14:xfrm>
                <a:off x="935849" y="1684524"/>
                <a:ext cx="168480" cy="272520"/>
              </p14:xfrm>
            </p:contentPart>
          </mc:Choice>
          <mc:Fallback xmlns="">
            <p:pic>
              <p:nvPicPr>
                <p:cNvPr id="182" name="Ink 181">
                  <a:extLst>
                    <a:ext uri="{FF2B5EF4-FFF2-40B4-BE49-F238E27FC236}">
                      <a16:creationId xmlns:a16="http://schemas.microsoft.com/office/drawing/2014/main" id="{8024BD55-4348-0E29-B20B-8C4B6DC45ADD}"/>
                    </a:ext>
                  </a:extLst>
                </p:cNvPr>
                <p:cNvPicPr/>
                <p:nvPr/>
              </p:nvPicPr>
              <p:blipFill>
                <a:blip r:embed="rId80"/>
                <a:stretch>
                  <a:fillRect/>
                </a:stretch>
              </p:blipFill>
              <p:spPr>
                <a:xfrm>
                  <a:off x="917849" y="1666884"/>
                  <a:ext cx="204120" cy="308160"/>
                </a:xfrm>
                <a:prstGeom prst="rect">
                  <a:avLst/>
                </a:prstGeom>
              </p:spPr>
            </p:pic>
          </mc:Fallback>
        </mc:AlternateContent>
      </p:grpSp>
      <p:grpSp>
        <p:nvGrpSpPr>
          <p:cNvPr id="199" name="Group 198">
            <a:extLst>
              <a:ext uri="{FF2B5EF4-FFF2-40B4-BE49-F238E27FC236}">
                <a16:creationId xmlns:a16="http://schemas.microsoft.com/office/drawing/2014/main" id="{76B3725C-3813-CB16-F754-5D3887E60013}"/>
              </a:ext>
            </a:extLst>
          </p:cNvPr>
          <p:cNvGrpSpPr/>
          <p:nvPr/>
        </p:nvGrpSpPr>
        <p:grpSpPr>
          <a:xfrm>
            <a:off x="446609" y="2286084"/>
            <a:ext cx="1044720" cy="692280"/>
            <a:chOff x="446609" y="2286084"/>
            <a:chExt cx="1044720" cy="692280"/>
          </a:xfrm>
        </p:grpSpPr>
        <mc:AlternateContent xmlns:mc="http://schemas.openxmlformats.org/markup-compatibility/2006" xmlns:p14="http://schemas.microsoft.com/office/powerpoint/2010/main">
          <mc:Choice Requires="p14">
            <p:contentPart p14:bwMode="auto" r:id="rId81">
              <p14:nvContentPartPr>
                <p14:cNvPr id="184" name="Ink 183">
                  <a:extLst>
                    <a:ext uri="{FF2B5EF4-FFF2-40B4-BE49-F238E27FC236}">
                      <a16:creationId xmlns:a16="http://schemas.microsoft.com/office/drawing/2014/main" id="{06DB0CA8-8965-F1EA-840B-527DEC80E74F}"/>
                    </a:ext>
                  </a:extLst>
                </p14:cNvPr>
                <p14:cNvContentPartPr/>
                <p14:nvPr/>
              </p14:nvContentPartPr>
              <p14:xfrm>
                <a:off x="446609" y="2384724"/>
                <a:ext cx="168120" cy="227520"/>
              </p14:xfrm>
            </p:contentPart>
          </mc:Choice>
          <mc:Fallback xmlns="">
            <p:pic>
              <p:nvPicPr>
                <p:cNvPr id="184" name="Ink 183">
                  <a:extLst>
                    <a:ext uri="{FF2B5EF4-FFF2-40B4-BE49-F238E27FC236}">
                      <a16:creationId xmlns:a16="http://schemas.microsoft.com/office/drawing/2014/main" id="{06DB0CA8-8965-F1EA-840B-527DEC80E74F}"/>
                    </a:ext>
                  </a:extLst>
                </p:cNvPr>
                <p:cNvPicPr/>
                <p:nvPr/>
              </p:nvPicPr>
              <p:blipFill>
                <a:blip r:embed="rId82"/>
                <a:stretch>
                  <a:fillRect/>
                </a:stretch>
              </p:blipFill>
              <p:spPr>
                <a:xfrm>
                  <a:off x="428609" y="2366724"/>
                  <a:ext cx="20376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85" name="Ink 184">
                  <a:extLst>
                    <a:ext uri="{FF2B5EF4-FFF2-40B4-BE49-F238E27FC236}">
                      <a16:creationId xmlns:a16="http://schemas.microsoft.com/office/drawing/2014/main" id="{58CF9B09-CFAA-A579-8C82-AD6232223EB2}"/>
                    </a:ext>
                  </a:extLst>
                </p14:cNvPr>
                <p14:cNvContentPartPr/>
                <p14:nvPr/>
              </p14:nvContentPartPr>
              <p14:xfrm>
                <a:off x="446609" y="2456004"/>
                <a:ext cx="146160" cy="43200"/>
              </p14:xfrm>
            </p:contentPart>
          </mc:Choice>
          <mc:Fallback xmlns="">
            <p:pic>
              <p:nvPicPr>
                <p:cNvPr id="185" name="Ink 184">
                  <a:extLst>
                    <a:ext uri="{FF2B5EF4-FFF2-40B4-BE49-F238E27FC236}">
                      <a16:creationId xmlns:a16="http://schemas.microsoft.com/office/drawing/2014/main" id="{58CF9B09-CFAA-A579-8C82-AD6232223EB2}"/>
                    </a:ext>
                  </a:extLst>
                </p:cNvPr>
                <p:cNvPicPr/>
                <p:nvPr/>
              </p:nvPicPr>
              <p:blipFill>
                <a:blip r:embed="rId84"/>
                <a:stretch>
                  <a:fillRect/>
                </a:stretch>
              </p:blipFill>
              <p:spPr>
                <a:xfrm>
                  <a:off x="428609" y="2438004"/>
                  <a:ext cx="1818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86" name="Ink 185">
                  <a:extLst>
                    <a:ext uri="{FF2B5EF4-FFF2-40B4-BE49-F238E27FC236}">
                      <a16:creationId xmlns:a16="http://schemas.microsoft.com/office/drawing/2014/main" id="{A0BCE9AE-212E-AE40-D0CC-9C9EEFC0FC73}"/>
                    </a:ext>
                  </a:extLst>
                </p14:cNvPr>
                <p14:cNvContentPartPr/>
                <p14:nvPr/>
              </p14:nvContentPartPr>
              <p14:xfrm>
                <a:off x="722729" y="2389764"/>
                <a:ext cx="33840" cy="150480"/>
              </p14:xfrm>
            </p:contentPart>
          </mc:Choice>
          <mc:Fallback xmlns="">
            <p:pic>
              <p:nvPicPr>
                <p:cNvPr id="186" name="Ink 185">
                  <a:extLst>
                    <a:ext uri="{FF2B5EF4-FFF2-40B4-BE49-F238E27FC236}">
                      <a16:creationId xmlns:a16="http://schemas.microsoft.com/office/drawing/2014/main" id="{A0BCE9AE-212E-AE40-D0CC-9C9EEFC0FC73}"/>
                    </a:ext>
                  </a:extLst>
                </p:cNvPr>
                <p:cNvPicPr/>
                <p:nvPr/>
              </p:nvPicPr>
              <p:blipFill>
                <a:blip r:embed="rId86"/>
                <a:stretch>
                  <a:fillRect/>
                </a:stretch>
              </p:blipFill>
              <p:spPr>
                <a:xfrm>
                  <a:off x="704729" y="2372124"/>
                  <a:ext cx="694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87" name="Ink 186">
                  <a:extLst>
                    <a:ext uri="{FF2B5EF4-FFF2-40B4-BE49-F238E27FC236}">
                      <a16:creationId xmlns:a16="http://schemas.microsoft.com/office/drawing/2014/main" id="{2B8A073C-C850-7AF9-E15C-5EDC1E76D6C9}"/>
                    </a:ext>
                  </a:extLst>
                </p14:cNvPr>
                <p14:cNvContentPartPr/>
                <p14:nvPr/>
              </p14:nvContentPartPr>
              <p14:xfrm>
                <a:off x="712289" y="2316684"/>
                <a:ext cx="136800" cy="98280"/>
              </p14:xfrm>
            </p:contentPart>
          </mc:Choice>
          <mc:Fallback xmlns="">
            <p:pic>
              <p:nvPicPr>
                <p:cNvPr id="187" name="Ink 186">
                  <a:extLst>
                    <a:ext uri="{FF2B5EF4-FFF2-40B4-BE49-F238E27FC236}">
                      <a16:creationId xmlns:a16="http://schemas.microsoft.com/office/drawing/2014/main" id="{2B8A073C-C850-7AF9-E15C-5EDC1E76D6C9}"/>
                    </a:ext>
                  </a:extLst>
                </p:cNvPr>
                <p:cNvPicPr/>
                <p:nvPr/>
              </p:nvPicPr>
              <p:blipFill>
                <a:blip r:embed="rId88"/>
                <a:stretch>
                  <a:fillRect/>
                </a:stretch>
              </p:blipFill>
              <p:spPr>
                <a:xfrm>
                  <a:off x="694649" y="2299044"/>
                  <a:ext cx="172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88" name="Ink 187">
                  <a:extLst>
                    <a:ext uri="{FF2B5EF4-FFF2-40B4-BE49-F238E27FC236}">
                      <a16:creationId xmlns:a16="http://schemas.microsoft.com/office/drawing/2014/main" id="{7E3544C2-6278-68BB-FA5E-39E6799D2673}"/>
                    </a:ext>
                  </a:extLst>
                </p14:cNvPr>
                <p14:cNvContentPartPr/>
                <p14:nvPr/>
              </p14:nvContentPartPr>
              <p14:xfrm>
                <a:off x="902369" y="2286084"/>
                <a:ext cx="132120" cy="200880"/>
              </p14:xfrm>
            </p:contentPart>
          </mc:Choice>
          <mc:Fallback xmlns="">
            <p:pic>
              <p:nvPicPr>
                <p:cNvPr id="188" name="Ink 187">
                  <a:extLst>
                    <a:ext uri="{FF2B5EF4-FFF2-40B4-BE49-F238E27FC236}">
                      <a16:creationId xmlns:a16="http://schemas.microsoft.com/office/drawing/2014/main" id="{7E3544C2-6278-68BB-FA5E-39E6799D2673}"/>
                    </a:ext>
                  </a:extLst>
                </p:cNvPr>
                <p:cNvPicPr/>
                <p:nvPr/>
              </p:nvPicPr>
              <p:blipFill>
                <a:blip r:embed="rId90"/>
                <a:stretch>
                  <a:fillRect/>
                </a:stretch>
              </p:blipFill>
              <p:spPr>
                <a:xfrm>
                  <a:off x="884369" y="2268084"/>
                  <a:ext cx="167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9" name="Ink 188">
                  <a:extLst>
                    <a:ext uri="{FF2B5EF4-FFF2-40B4-BE49-F238E27FC236}">
                      <a16:creationId xmlns:a16="http://schemas.microsoft.com/office/drawing/2014/main" id="{8F02356F-8D3F-DD70-506B-90E725D1D058}"/>
                    </a:ext>
                  </a:extLst>
                </p14:cNvPr>
                <p14:cNvContentPartPr/>
                <p14:nvPr/>
              </p14:nvContentPartPr>
              <p14:xfrm>
                <a:off x="945209" y="2480844"/>
                <a:ext cx="163440" cy="38880"/>
              </p14:xfrm>
            </p:contentPart>
          </mc:Choice>
          <mc:Fallback xmlns="">
            <p:pic>
              <p:nvPicPr>
                <p:cNvPr id="189" name="Ink 188">
                  <a:extLst>
                    <a:ext uri="{FF2B5EF4-FFF2-40B4-BE49-F238E27FC236}">
                      <a16:creationId xmlns:a16="http://schemas.microsoft.com/office/drawing/2014/main" id="{8F02356F-8D3F-DD70-506B-90E725D1D058}"/>
                    </a:ext>
                  </a:extLst>
                </p:cNvPr>
                <p:cNvPicPr/>
                <p:nvPr/>
              </p:nvPicPr>
              <p:blipFill>
                <a:blip r:embed="rId92"/>
                <a:stretch>
                  <a:fillRect/>
                </a:stretch>
              </p:blipFill>
              <p:spPr>
                <a:xfrm>
                  <a:off x="927569" y="2463204"/>
                  <a:ext cx="199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90" name="Ink 189">
                  <a:extLst>
                    <a:ext uri="{FF2B5EF4-FFF2-40B4-BE49-F238E27FC236}">
                      <a16:creationId xmlns:a16="http://schemas.microsoft.com/office/drawing/2014/main" id="{6828FF8E-F04A-2B39-8230-B2B8DD145CF1}"/>
                    </a:ext>
                  </a:extLst>
                </p14:cNvPr>
                <p14:cNvContentPartPr/>
                <p14:nvPr/>
              </p14:nvContentPartPr>
              <p14:xfrm>
                <a:off x="553889" y="2827524"/>
                <a:ext cx="115200" cy="150840"/>
              </p14:xfrm>
            </p:contentPart>
          </mc:Choice>
          <mc:Fallback xmlns="">
            <p:pic>
              <p:nvPicPr>
                <p:cNvPr id="190" name="Ink 189">
                  <a:extLst>
                    <a:ext uri="{FF2B5EF4-FFF2-40B4-BE49-F238E27FC236}">
                      <a16:creationId xmlns:a16="http://schemas.microsoft.com/office/drawing/2014/main" id="{6828FF8E-F04A-2B39-8230-B2B8DD145CF1}"/>
                    </a:ext>
                  </a:extLst>
                </p:cNvPr>
                <p:cNvPicPr/>
                <p:nvPr/>
              </p:nvPicPr>
              <p:blipFill>
                <a:blip r:embed="rId94"/>
                <a:stretch>
                  <a:fillRect/>
                </a:stretch>
              </p:blipFill>
              <p:spPr>
                <a:xfrm>
                  <a:off x="535889" y="2809884"/>
                  <a:ext cx="1508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2" name="Ink 191">
                  <a:extLst>
                    <a:ext uri="{FF2B5EF4-FFF2-40B4-BE49-F238E27FC236}">
                      <a16:creationId xmlns:a16="http://schemas.microsoft.com/office/drawing/2014/main" id="{A7C08DD7-8FEB-E81A-F0DA-F6833D493CC8}"/>
                    </a:ext>
                  </a:extLst>
                </p14:cNvPr>
                <p14:cNvContentPartPr/>
                <p14:nvPr/>
              </p14:nvContentPartPr>
              <p14:xfrm>
                <a:off x="765929" y="2851284"/>
                <a:ext cx="177120" cy="84960"/>
              </p14:xfrm>
            </p:contentPart>
          </mc:Choice>
          <mc:Fallback xmlns="">
            <p:pic>
              <p:nvPicPr>
                <p:cNvPr id="192" name="Ink 191">
                  <a:extLst>
                    <a:ext uri="{FF2B5EF4-FFF2-40B4-BE49-F238E27FC236}">
                      <a16:creationId xmlns:a16="http://schemas.microsoft.com/office/drawing/2014/main" id="{A7C08DD7-8FEB-E81A-F0DA-F6833D493CC8}"/>
                    </a:ext>
                  </a:extLst>
                </p:cNvPr>
                <p:cNvPicPr/>
                <p:nvPr/>
              </p:nvPicPr>
              <p:blipFill>
                <a:blip r:embed="rId96"/>
                <a:stretch>
                  <a:fillRect/>
                </a:stretch>
              </p:blipFill>
              <p:spPr>
                <a:xfrm>
                  <a:off x="747929" y="2833284"/>
                  <a:ext cx="212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3" name="Ink 192">
                  <a:extLst>
                    <a:ext uri="{FF2B5EF4-FFF2-40B4-BE49-F238E27FC236}">
                      <a16:creationId xmlns:a16="http://schemas.microsoft.com/office/drawing/2014/main" id="{17C705BE-E544-CCD9-BBDB-74E7FEA96967}"/>
                    </a:ext>
                  </a:extLst>
                </p14:cNvPr>
                <p14:cNvContentPartPr/>
                <p14:nvPr/>
              </p14:nvContentPartPr>
              <p14:xfrm>
                <a:off x="1037009" y="2700444"/>
                <a:ext cx="56160" cy="162360"/>
              </p14:xfrm>
            </p:contentPart>
          </mc:Choice>
          <mc:Fallback xmlns="">
            <p:pic>
              <p:nvPicPr>
                <p:cNvPr id="193" name="Ink 192">
                  <a:extLst>
                    <a:ext uri="{FF2B5EF4-FFF2-40B4-BE49-F238E27FC236}">
                      <a16:creationId xmlns:a16="http://schemas.microsoft.com/office/drawing/2014/main" id="{17C705BE-E544-CCD9-BBDB-74E7FEA96967}"/>
                    </a:ext>
                  </a:extLst>
                </p:cNvPr>
                <p:cNvPicPr/>
                <p:nvPr/>
              </p:nvPicPr>
              <p:blipFill>
                <a:blip r:embed="rId98"/>
                <a:stretch>
                  <a:fillRect/>
                </a:stretch>
              </p:blipFill>
              <p:spPr>
                <a:xfrm>
                  <a:off x="1019009" y="2682804"/>
                  <a:ext cx="918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5" name="Ink 194">
                  <a:extLst>
                    <a:ext uri="{FF2B5EF4-FFF2-40B4-BE49-F238E27FC236}">
                      <a16:creationId xmlns:a16="http://schemas.microsoft.com/office/drawing/2014/main" id="{CD37DBD3-547B-46C4-BD77-E188A4AB83D6}"/>
                    </a:ext>
                  </a:extLst>
                </p14:cNvPr>
                <p14:cNvContentPartPr/>
                <p14:nvPr/>
              </p14:nvContentPartPr>
              <p14:xfrm>
                <a:off x="1188569" y="2668764"/>
                <a:ext cx="145080" cy="248760"/>
              </p14:xfrm>
            </p:contentPart>
          </mc:Choice>
          <mc:Fallback xmlns="">
            <p:pic>
              <p:nvPicPr>
                <p:cNvPr id="195" name="Ink 194">
                  <a:extLst>
                    <a:ext uri="{FF2B5EF4-FFF2-40B4-BE49-F238E27FC236}">
                      <a16:creationId xmlns:a16="http://schemas.microsoft.com/office/drawing/2014/main" id="{CD37DBD3-547B-46C4-BD77-E188A4AB83D6}"/>
                    </a:ext>
                  </a:extLst>
                </p:cNvPr>
                <p:cNvPicPr/>
                <p:nvPr/>
              </p:nvPicPr>
              <p:blipFill>
                <a:blip r:embed="rId100"/>
                <a:stretch>
                  <a:fillRect/>
                </a:stretch>
              </p:blipFill>
              <p:spPr>
                <a:xfrm>
                  <a:off x="1170569" y="2650764"/>
                  <a:ext cx="1807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6" name="Ink 195">
                  <a:extLst>
                    <a:ext uri="{FF2B5EF4-FFF2-40B4-BE49-F238E27FC236}">
                      <a16:creationId xmlns:a16="http://schemas.microsoft.com/office/drawing/2014/main" id="{117A0D68-0048-5904-FADB-DCE5E3E67AE9}"/>
                    </a:ext>
                  </a:extLst>
                </p14:cNvPr>
                <p14:cNvContentPartPr/>
                <p14:nvPr/>
              </p14:nvContentPartPr>
              <p14:xfrm>
                <a:off x="1330769" y="2679564"/>
                <a:ext cx="160560" cy="153720"/>
              </p14:xfrm>
            </p:contentPart>
          </mc:Choice>
          <mc:Fallback xmlns="">
            <p:pic>
              <p:nvPicPr>
                <p:cNvPr id="196" name="Ink 195">
                  <a:extLst>
                    <a:ext uri="{FF2B5EF4-FFF2-40B4-BE49-F238E27FC236}">
                      <a16:creationId xmlns:a16="http://schemas.microsoft.com/office/drawing/2014/main" id="{117A0D68-0048-5904-FADB-DCE5E3E67AE9}"/>
                    </a:ext>
                  </a:extLst>
                </p:cNvPr>
                <p:cNvPicPr/>
                <p:nvPr/>
              </p:nvPicPr>
              <p:blipFill>
                <a:blip r:embed="rId102"/>
                <a:stretch>
                  <a:fillRect/>
                </a:stretch>
              </p:blipFill>
              <p:spPr>
                <a:xfrm>
                  <a:off x="1312769" y="2661564"/>
                  <a:ext cx="196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8" name="Ink 197">
                  <a:extLst>
                    <a:ext uri="{FF2B5EF4-FFF2-40B4-BE49-F238E27FC236}">
                      <a16:creationId xmlns:a16="http://schemas.microsoft.com/office/drawing/2014/main" id="{A760D875-383D-6AB3-281E-4B779CFF8F55}"/>
                    </a:ext>
                  </a:extLst>
                </p14:cNvPr>
                <p14:cNvContentPartPr/>
                <p14:nvPr/>
              </p14:nvContentPartPr>
              <p14:xfrm>
                <a:off x="1042049" y="2796564"/>
                <a:ext cx="77040" cy="158040"/>
              </p14:xfrm>
            </p:contentPart>
          </mc:Choice>
          <mc:Fallback xmlns="">
            <p:pic>
              <p:nvPicPr>
                <p:cNvPr id="198" name="Ink 197">
                  <a:extLst>
                    <a:ext uri="{FF2B5EF4-FFF2-40B4-BE49-F238E27FC236}">
                      <a16:creationId xmlns:a16="http://schemas.microsoft.com/office/drawing/2014/main" id="{A760D875-383D-6AB3-281E-4B779CFF8F55}"/>
                    </a:ext>
                  </a:extLst>
                </p:cNvPr>
                <p:cNvPicPr/>
                <p:nvPr/>
              </p:nvPicPr>
              <p:blipFill>
                <a:blip r:embed="rId104"/>
                <a:stretch>
                  <a:fillRect/>
                </a:stretch>
              </p:blipFill>
              <p:spPr>
                <a:xfrm>
                  <a:off x="1024049" y="2778564"/>
                  <a:ext cx="112680" cy="193680"/>
                </a:xfrm>
                <a:prstGeom prst="rect">
                  <a:avLst/>
                </a:prstGeom>
              </p:spPr>
            </p:pic>
          </mc:Fallback>
        </mc:AlternateContent>
      </p:grpSp>
      <p:grpSp>
        <p:nvGrpSpPr>
          <p:cNvPr id="213" name="Group 212">
            <a:extLst>
              <a:ext uri="{FF2B5EF4-FFF2-40B4-BE49-F238E27FC236}">
                <a16:creationId xmlns:a16="http://schemas.microsoft.com/office/drawing/2014/main" id="{1094F503-0683-C397-57D0-71DB9FB80C2A}"/>
              </a:ext>
            </a:extLst>
          </p:cNvPr>
          <p:cNvGrpSpPr/>
          <p:nvPr/>
        </p:nvGrpSpPr>
        <p:grpSpPr>
          <a:xfrm>
            <a:off x="719849" y="3962604"/>
            <a:ext cx="939600" cy="1121040"/>
            <a:chOff x="719849" y="3962604"/>
            <a:chExt cx="939600" cy="1121040"/>
          </a:xfrm>
        </p:grpSpPr>
        <mc:AlternateContent xmlns:mc="http://schemas.openxmlformats.org/markup-compatibility/2006" xmlns:p14="http://schemas.microsoft.com/office/powerpoint/2010/main">
          <mc:Choice Requires="p14">
            <p:contentPart p14:bwMode="auto" r:id="rId105">
              <p14:nvContentPartPr>
                <p14:cNvPr id="200" name="Ink 199">
                  <a:extLst>
                    <a:ext uri="{FF2B5EF4-FFF2-40B4-BE49-F238E27FC236}">
                      <a16:creationId xmlns:a16="http://schemas.microsoft.com/office/drawing/2014/main" id="{E4F8E638-B6B7-F8B9-5E70-C159F5B52C97}"/>
                    </a:ext>
                  </a:extLst>
                </p14:cNvPr>
                <p14:cNvContentPartPr/>
                <p14:nvPr/>
              </p14:nvContentPartPr>
              <p14:xfrm>
                <a:off x="719849" y="4229724"/>
                <a:ext cx="189000" cy="321120"/>
              </p14:xfrm>
            </p:contentPart>
          </mc:Choice>
          <mc:Fallback xmlns="">
            <p:pic>
              <p:nvPicPr>
                <p:cNvPr id="200" name="Ink 199">
                  <a:extLst>
                    <a:ext uri="{FF2B5EF4-FFF2-40B4-BE49-F238E27FC236}">
                      <a16:creationId xmlns:a16="http://schemas.microsoft.com/office/drawing/2014/main" id="{E4F8E638-B6B7-F8B9-5E70-C159F5B52C97}"/>
                    </a:ext>
                  </a:extLst>
                </p:cNvPr>
                <p:cNvPicPr/>
                <p:nvPr/>
              </p:nvPicPr>
              <p:blipFill>
                <a:blip r:embed="rId106"/>
                <a:stretch>
                  <a:fillRect/>
                </a:stretch>
              </p:blipFill>
              <p:spPr>
                <a:xfrm>
                  <a:off x="702209" y="4211724"/>
                  <a:ext cx="22464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01" name="Ink 200">
                  <a:extLst>
                    <a:ext uri="{FF2B5EF4-FFF2-40B4-BE49-F238E27FC236}">
                      <a16:creationId xmlns:a16="http://schemas.microsoft.com/office/drawing/2014/main" id="{1094933D-A26D-4055-FC4E-2D2FEEEE83F5}"/>
                    </a:ext>
                  </a:extLst>
                </p14:cNvPr>
                <p14:cNvContentPartPr/>
                <p14:nvPr/>
              </p14:nvContentPartPr>
              <p14:xfrm>
                <a:off x="765209" y="4405044"/>
                <a:ext cx="96120" cy="82080"/>
              </p14:xfrm>
            </p:contentPart>
          </mc:Choice>
          <mc:Fallback xmlns="">
            <p:pic>
              <p:nvPicPr>
                <p:cNvPr id="201" name="Ink 200">
                  <a:extLst>
                    <a:ext uri="{FF2B5EF4-FFF2-40B4-BE49-F238E27FC236}">
                      <a16:creationId xmlns:a16="http://schemas.microsoft.com/office/drawing/2014/main" id="{1094933D-A26D-4055-FC4E-2D2FEEEE83F5}"/>
                    </a:ext>
                  </a:extLst>
                </p:cNvPr>
                <p:cNvPicPr/>
                <p:nvPr/>
              </p:nvPicPr>
              <p:blipFill>
                <a:blip r:embed="rId108"/>
                <a:stretch>
                  <a:fillRect/>
                </a:stretch>
              </p:blipFill>
              <p:spPr>
                <a:xfrm>
                  <a:off x="747569" y="4387044"/>
                  <a:ext cx="1317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02" name="Ink 201">
                  <a:extLst>
                    <a:ext uri="{FF2B5EF4-FFF2-40B4-BE49-F238E27FC236}">
                      <a16:creationId xmlns:a16="http://schemas.microsoft.com/office/drawing/2014/main" id="{EDD92155-CB2F-36AB-85AA-805BD565E9FB}"/>
                    </a:ext>
                  </a:extLst>
                </p14:cNvPr>
                <p14:cNvContentPartPr/>
                <p14:nvPr/>
              </p14:nvContentPartPr>
              <p14:xfrm>
                <a:off x="912449" y="4294884"/>
                <a:ext cx="281520" cy="173160"/>
              </p14:xfrm>
            </p:contentPart>
          </mc:Choice>
          <mc:Fallback xmlns="">
            <p:pic>
              <p:nvPicPr>
                <p:cNvPr id="202" name="Ink 201">
                  <a:extLst>
                    <a:ext uri="{FF2B5EF4-FFF2-40B4-BE49-F238E27FC236}">
                      <a16:creationId xmlns:a16="http://schemas.microsoft.com/office/drawing/2014/main" id="{EDD92155-CB2F-36AB-85AA-805BD565E9FB}"/>
                    </a:ext>
                  </a:extLst>
                </p:cNvPr>
                <p:cNvPicPr/>
                <p:nvPr/>
              </p:nvPicPr>
              <p:blipFill>
                <a:blip r:embed="rId110"/>
                <a:stretch>
                  <a:fillRect/>
                </a:stretch>
              </p:blipFill>
              <p:spPr>
                <a:xfrm>
                  <a:off x="894809" y="4277244"/>
                  <a:ext cx="3171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03" name="Ink 202">
                  <a:extLst>
                    <a:ext uri="{FF2B5EF4-FFF2-40B4-BE49-F238E27FC236}">
                      <a16:creationId xmlns:a16="http://schemas.microsoft.com/office/drawing/2014/main" id="{6C8F76B5-2E68-6CFA-ECDE-2C102DAE28A6}"/>
                    </a:ext>
                  </a:extLst>
                </p14:cNvPr>
                <p14:cNvContentPartPr/>
                <p14:nvPr/>
              </p14:nvContentPartPr>
              <p14:xfrm>
                <a:off x="1275329" y="4209924"/>
                <a:ext cx="288000" cy="150840"/>
              </p14:xfrm>
            </p:contentPart>
          </mc:Choice>
          <mc:Fallback xmlns="">
            <p:pic>
              <p:nvPicPr>
                <p:cNvPr id="203" name="Ink 202">
                  <a:extLst>
                    <a:ext uri="{FF2B5EF4-FFF2-40B4-BE49-F238E27FC236}">
                      <a16:creationId xmlns:a16="http://schemas.microsoft.com/office/drawing/2014/main" id="{6C8F76B5-2E68-6CFA-ECDE-2C102DAE28A6}"/>
                    </a:ext>
                  </a:extLst>
                </p:cNvPr>
                <p:cNvPicPr/>
                <p:nvPr/>
              </p:nvPicPr>
              <p:blipFill>
                <a:blip r:embed="rId112"/>
                <a:stretch>
                  <a:fillRect/>
                </a:stretch>
              </p:blipFill>
              <p:spPr>
                <a:xfrm>
                  <a:off x="1257329" y="4192284"/>
                  <a:ext cx="3236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04" name="Ink 203">
                  <a:extLst>
                    <a:ext uri="{FF2B5EF4-FFF2-40B4-BE49-F238E27FC236}">
                      <a16:creationId xmlns:a16="http://schemas.microsoft.com/office/drawing/2014/main" id="{4F89D8CB-DBCA-618A-00E4-ED9560597684}"/>
                    </a:ext>
                  </a:extLst>
                </p14:cNvPr>
                <p14:cNvContentPartPr/>
                <p14:nvPr/>
              </p14:nvContentPartPr>
              <p14:xfrm>
                <a:off x="1441289" y="4074204"/>
                <a:ext cx="7920" cy="9000"/>
              </p14:xfrm>
            </p:contentPart>
          </mc:Choice>
          <mc:Fallback xmlns="">
            <p:pic>
              <p:nvPicPr>
                <p:cNvPr id="204" name="Ink 203">
                  <a:extLst>
                    <a:ext uri="{FF2B5EF4-FFF2-40B4-BE49-F238E27FC236}">
                      <a16:creationId xmlns:a16="http://schemas.microsoft.com/office/drawing/2014/main" id="{4F89D8CB-DBCA-618A-00E4-ED9560597684}"/>
                    </a:ext>
                  </a:extLst>
                </p:cNvPr>
                <p:cNvPicPr/>
                <p:nvPr/>
              </p:nvPicPr>
              <p:blipFill>
                <a:blip r:embed="rId114"/>
                <a:stretch>
                  <a:fillRect/>
                </a:stretch>
              </p:blipFill>
              <p:spPr>
                <a:xfrm>
                  <a:off x="1423289" y="4056564"/>
                  <a:ext cx="43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05" name="Ink 204">
                  <a:extLst>
                    <a:ext uri="{FF2B5EF4-FFF2-40B4-BE49-F238E27FC236}">
                      <a16:creationId xmlns:a16="http://schemas.microsoft.com/office/drawing/2014/main" id="{C3FD04A5-F3DB-B713-53F4-D82A29A246CE}"/>
                    </a:ext>
                  </a:extLst>
                </p14:cNvPr>
                <p14:cNvContentPartPr/>
                <p14:nvPr/>
              </p14:nvContentPartPr>
              <p14:xfrm>
                <a:off x="1520129" y="3962604"/>
                <a:ext cx="139320" cy="301680"/>
              </p14:xfrm>
            </p:contentPart>
          </mc:Choice>
          <mc:Fallback xmlns="">
            <p:pic>
              <p:nvPicPr>
                <p:cNvPr id="205" name="Ink 204">
                  <a:extLst>
                    <a:ext uri="{FF2B5EF4-FFF2-40B4-BE49-F238E27FC236}">
                      <a16:creationId xmlns:a16="http://schemas.microsoft.com/office/drawing/2014/main" id="{C3FD04A5-F3DB-B713-53F4-D82A29A246CE}"/>
                    </a:ext>
                  </a:extLst>
                </p:cNvPr>
                <p:cNvPicPr/>
                <p:nvPr/>
              </p:nvPicPr>
              <p:blipFill>
                <a:blip r:embed="rId116"/>
                <a:stretch>
                  <a:fillRect/>
                </a:stretch>
              </p:blipFill>
              <p:spPr>
                <a:xfrm>
                  <a:off x="1502129" y="3944964"/>
                  <a:ext cx="1749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07" name="Ink 206">
                  <a:extLst>
                    <a:ext uri="{FF2B5EF4-FFF2-40B4-BE49-F238E27FC236}">
                      <a16:creationId xmlns:a16="http://schemas.microsoft.com/office/drawing/2014/main" id="{9DBD8F24-B6D7-0292-9269-4A09B85CCBFE}"/>
                    </a:ext>
                  </a:extLst>
                </p14:cNvPr>
                <p14:cNvContentPartPr/>
                <p14:nvPr/>
              </p14:nvContentPartPr>
              <p14:xfrm>
                <a:off x="880769" y="4896804"/>
                <a:ext cx="131040" cy="186840"/>
              </p14:xfrm>
            </p:contentPart>
          </mc:Choice>
          <mc:Fallback xmlns="">
            <p:pic>
              <p:nvPicPr>
                <p:cNvPr id="207" name="Ink 206">
                  <a:extLst>
                    <a:ext uri="{FF2B5EF4-FFF2-40B4-BE49-F238E27FC236}">
                      <a16:creationId xmlns:a16="http://schemas.microsoft.com/office/drawing/2014/main" id="{9DBD8F24-B6D7-0292-9269-4A09B85CCBFE}"/>
                    </a:ext>
                  </a:extLst>
                </p:cNvPr>
                <p:cNvPicPr/>
                <p:nvPr/>
              </p:nvPicPr>
              <p:blipFill>
                <a:blip r:embed="rId118"/>
                <a:stretch>
                  <a:fillRect/>
                </a:stretch>
              </p:blipFill>
              <p:spPr>
                <a:xfrm>
                  <a:off x="862769" y="4879164"/>
                  <a:ext cx="166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08" name="Ink 207">
                  <a:extLst>
                    <a:ext uri="{FF2B5EF4-FFF2-40B4-BE49-F238E27FC236}">
                      <a16:creationId xmlns:a16="http://schemas.microsoft.com/office/drawing/2014/main" id="{7F2D4F98-0258-6BAF-DF29-02F5EC4D1FA6}"/>
                    </a:ext>
                  </a:extLst>
                </p14:cNvPr>
                <p14:cNvContentPartPr/>
                <p14:nvPr/>
              </p14:nvContentPartPr>
              <p14:xfrm>
                <a:off x="1084169" y="4837404"/>
                <a:ext cx="96120" cy="133920"/>
              </p14:xfrm>
            </p:contentPart>
          </mc:Choice>
          <mc:Fallback xmlns="">
            <p:pic>
              <p:nvPicPr>
                <p:cNvPr id="208" name="Ink 207">
                  <a:extLst>
                    <a:ext uri="{FF2B5EF4-FFF2-40B4-BE49-F238E27FC236}">
                      <a16:creationId xmlns:a16="http://schemas.microsoft.com/office/drawing/2014/main" id="{7F2D4F98-0258-6BAF-DF29-02F5EC4D1FA6}"/>
                    </a:ext>
                  </a:extLst>
                </p:cNvPr>
                <p:cNvPicPr/>
                <p:nvPr/>
              </p:nvPicPr>
              <p:blipFill>
                <a:blip r:embed="rId120"/>
                <a:stretch>
                  <a:fillRect/>
                </a:stretch>
              </p:blipFill>
              <p:spPr>
                <a:xfrm>
                  <a:off x="1066529" y="4819764"/>
                  <a:ext cx="131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09" name="Ink 208">
                  <a:extLst>
                    <a:ext uri="{FF2B5EF4-FFF2-40B4-BE49-F238E27FC236}">
                      <a16:creationId xmlns:a16="http://schemas.microsoft.com/office/drawing/2014/main" id="{56C3B365-6980-5001-8C42-F218C77EC9E1}"/>
                    </a:ext>
                  </a:extLst>
                </p14:cNvPr>
                <p14:cNvContentPartPr/>
                <p14:nvPr/>
              </p14:nvContentPartPr>
              <p14:xfrm>
                <a:off x="1074089" y="4794564"/>
                <a:ext cx="159480" cy="33120"/>
              </p14:xfrm>
            </p:contentPart>
          </mc:Choice>
          <mc:Fallback xmlns="">
            <p:pic>
              <p:nvPicPr>
                <p:cNvPr id="209" name="Ink 208">
                  <a:extLst>
                    <a:ext uri="{FF2B5EF4-FFF2-40B4-BE49-F238E27FC236}">
                      <a16:creationId xmlns:a16="http://schemas.microsoft.com/office/drawing/2014/main" id="{56C3B365-6980-5001-8C42-F218C77EC9E1}"/>
                    </a:ext>
                  </a:extLst>
                </p:cNvPr>
                <p:cNvPicPr/>
                <p:nvPr/>
              </p:nvPicPr>
              <p:blipFill>
                <a:blip r:embed="rId122"/>
                <a:stretch>
                  <a:fillRect/>
                </a:stretch>
              </p:blipFill>
              <p:spPr>
                <a:xfrm>
                  <a:off x="1056089" y="4776564"/>
                  <a:ext cx="1951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0" name="Ink 209">
                  <a:extLst>
                    <a:ext uri="{FF2B5EF4-FFF2-40B4-BE49-F238E27FC236}">
                      <a16:creationId xmlns:a16="http://schemas.microsoft.com/office/drawing/2014/main" id="{BE23871E-AAA5-4B74-F069-EDFCC3CC20B9}"/>
                    </a:ext>
                  </a:extLst>
                </p14:cNvPr>
                <p14:cNvContentPartPr/>
                <p14:nvPr/>
              </p14:nvContentPartPr>
              <p14:xfrm>
                <a:off x="1215569" y="4720404"/>
                <a:ext cx="50040" cy="141480"/>
              </p14:xfrm>
            </p:contentPart>
          </mc:Choice>
          <mc:Fallback xmlns="">
            <p:pic>
              <p:nvPicPr>
                <p:cNvPr id="210" name="Ink 209">
                  <a:extLst>
                    <a:ext uri="{FF2B5EF4-FFF2-40B4-BE49-F238E27FC236}">
                      <a16:creationId xmlns:a16="http://schemas.microsoft.com/office/drawing/2014/main" id="{BE23871E-AAA5-4B74-F069-EDFCC3CC20B9}"/>
                    </a:ext>
                  </a:extLst>
                </p:cNvPr>
                <p:cNvPicPr/>
                <p:nvPr/>
              </p:nvPicPr>
              <p:blipFill>
                <a:blip r:embed="rId124"/>
                <a:stretch>
                  <a:fillRect/>
                </a:stretch>
              </p:blipFill>
              <p:spPr>
                <a:xfrm>
                  <a:off x="1197569" y="4702764"/>
                  <a:ext cx="856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11" name="Ink 210">
                  <a:extLst>
                    <a:ext uri="{FF2B5EF4-FFF2-40B4-BE49-F238E27FC236}">
                      <a16:creationId xmlns:a16="http://schemas.microsoft.com/office/drawing/2014/main" id="{86DE5032-BFB8-6850-C2E6-C3E2AA025D51}"/>
                    </a:ext>
                  </a:extLst>
                </p14:cNvPr>
                <p14:cNvContentPartPr/>
                <p14:nvPr/>
              </p14:nvContentPartPr>
              <p14:xfrm>
                <a:off x="1307729" y="4684404"/>
                <a:ext cx="149400" cy="157680"/>
              </p14:xfrm>
            </p:contentPart>
          </mc:Choice>
          <mc:Fallback xmlns="">
            <p:pic>
              <p:nvPicPr>
                <p:cNvPr id="211" name="Ink 210">
                  <a:extLst>
                    <a:ext uri="{FF2B5EF4-FFF2-40B4-BE49-F238E27FC236}">
                      <a16:creationId xmlns:a16="http://schemas.microsoft.com/office/drawing/2014/main" id="{86DE5032-BFB8-6850-C2E6-C3E2AA025D51}"/>
                    </a:ext>
                  </a:extLst>
                </p:cNvPr>
                <p:cNvPicPr/>
                <p:nvPr/>
              </p:nvPicPr>
              <p:blipFill>
                <a:blip r:embed="rId126"/>
                <a:stretch>
                  <a:fillRect/>
                </a:stretch>
              </p:blipFill>
              <p:spPr>
                <a:xfrm>
                  <a:off x="1290089" y="4666404"/>
                  <a:ext cx="185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12" name="Ink 211">
                  <a:extLst>
                    <a:ext uri="{FF2B5EF4-FFF2-40B4-BE49-F238E27FC236}">
                      <a16:creationId xmlns:a16="http://schemas.microsoft.com/office/drawing/2014/main" id="{3D89A6F1-DC02-C1A8-BF43-35E633D4D45B}"/>
                    </a:ext>
                  </a:extLst>
                </p14:cNvPr>
                <p14:cNvContentPartPr/>
                <p14:nvPr/>
              </p14:nvContentPartPr>
              <p14:xfrm>
                <a:off x="1449569" y="4565244"/>
                <a:ext cx="160560" cy="188640"/>
              </p14:xfrm>
            </p:contentPart>
          </mc:Choice>
          <mc:Fallback xmlns="">
            <p:pic>
              <p:nvPicPr>
                <p:cNvPr id="212" name="Ink 211">
                  <a:extLst>
                    <a:ext uri="{FF2B5EF4-FFF2-40B4-BE49-F238E27FC236}">
                      <a16:creationId xmlns:a16="http://schemas.microsoft.com/office/drawing/2014/main" id="{3D89A6F1-DC02-C1A8-BF43-35E633D4D45B}"/>
                    </a:ext>
                  </a:extLst>
                </p:cNvPr>
                <p:cNvPicPr/>
                <p:nvPr/>
              </p:nvPicPr>
              <p:blipFill>
                <a:blip r:embed="rId128"/>
                <a:stretch>
                  <a:fillRect/>
                </a:stretch>
              </p:blipFill>
              <p:spPr>
                <a:xfrm>
                  <a:off x="1431569" y="4547604"/>
                  <a:ext cx="196200" cy="22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214" name="Ink 213">
                <a:extLst>
                  <a:ext uri="{FF2B5EF4-FFF2-40B4-BE49-F238E27FC236}">
                    <a16:creationId xmlns:a16="http://schemas.microsoft.com/office/drawing/2014/main" id="{0E6D6447-9D0D-7977-7E91-58F3E321D668}"/>
                  </a:ext>
                </a:extLst>
              </p14:cNvPr>
              <p14:cNvContentPartPr/>
              <p14:nvPr/>
            </p14:nvContentPartPr>
            <p14:xfrm>
              <a:off x="1807409" y="4178604"/>
              <a:ext cx="32400" cy="85680"/>
            </p14:xfrm>
          </p:contentPart>
        </mc:Choice>
        <mc:Fallback xmlns="">
          <p:pic>
            <p:nvPicPr>
              <p:cNvPr id="214" name="Ink 213">
                <a:extLst>
                  <a:ext uri="{FF2B5EF4-FFF2-40B4-BE49-F238E27FC236}">
                    <a16:creationId xmlns:a16="http://schemas.microsoft.com/office/drawing/2014/main" id="{0E6D6447-9D0D-7977-7E91-58F3E321D668}"/>
                  </a:ext>
                </a:extLst>
              </p:cNvPr>
              <p:cNvPicPr/>
              <p:nvPr/>
            </p:nvPicPr>
            <p:blipFill>
              <a:blip r:embed="rId130"/>
              <a:stretch>
                <a:fillRect/>
              </a:stretch>
            </p:blipFill>
            <p:spPr>
              <a:xfrm>
                <a:off x="1789409" y="4160964"/>
                <a:ext cx="68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64" name="Ink 263">
                <a:extLst>
                  <a:ext uri="{FF2B5EF4-FFF2-40B4-BE49-F238E27FC236}">
                    <a16:creationId xmlns:a16="http://schemas.microsoft.com/office/drawing/2014/main" id="{0720DDAE-8EE5-36BC-42B1-40ACA3E13AB0}"/>
                  </a:ext>
                </a:extLst>
              </p14:cNvPr>
              <p14:cNvContentPartPr/>
              <p14:nvPr/>
            </p14:nvContentPartPr>
            <p14:xfrm>
              <a:off x="7711409" y="1602084"/>
              <a:ext cx="154440" cy="139320"/>
            </p14:xfrm>
          </p:contentPart>
        </mc:Choice>
        <mc:Fallback xmlns="">
          <p:pic>
            <p:nvPicPr>
              <p:cNvPr id="264" name="Ink 263">
                <a:extLst>
                  <a:ext uri="{FF2B5EF4-FFF2-40B4-BE49-F238E27FC236}">
                    <a16:creationId xmlns:a16="http://schemas.microsoft.com/office/drawing/2014/main" id="{0720DDAE-8EE5-36BC-42B1-40ACA3E13AB0}"/>
                  </a:ext>
                </a:extLst>
              </p:cNvPr>
              <p:cNvPicPr/>
              <p:nvPr/>
            </p:nvPicPr>
            <p:blipFill>
              <a:blip r:embed="rId132"/>
              <a:stretch>
                <a:fillRect/>
              </a:stretch>
            </p:blipFill>
            <p:spPr>
              <a:xfrm>
                <a:off x="7702769" y="1593084"/>
                <a:ext cx="1720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65" name="Ink 264">
                <a:extLst>
                  <a:ext uri="{FF2B5EF4-FFF2-40B4-BE49-F238E27FC236}">
                    <a16:creationId xmlns:a16="http://schemas.microsoft.com/office/drawing/2014/main" id="{C85184ED-EB93-666F-BD17-D02F7F755E20}"/>
                  </a:ext>
                </a:extLst>
              </p14:cNvPr>
              <p14:cNvContentPartPr/>
              <p14:nvPr/>
            </p14:nvContentPartPr>
            <p14:xfrm>
              <a:off x="8027489" y="2042364"/>
              <a:ext cx="161280" cy="145800"/>
            </p14:xfrm>
          </p:contentPart>
        </mc:Choice>
        <mc:Fallback xmlns="">
          <p:pic>
            <p:nvPicPr>
              <p:cNvPr id="265" name="Ink 264">
                <a:extLst>
                  <a:ext uri="{FF2B5EF4-FFF2-40B4-BE49-F238E27FC236}">
                    <a16:creationId xmlns:a16="http://schemas.microsoft.com/office/drawing/2014/main" id="{C85184ED-EB93-666F-BD17-D02F7F755E20}"/>
                  </a:ext>
                </a:extLst>
              </p:cNvPr>
              <p:cNvPicPr/>
              <p:nvPr/>
            </p:nvPicPr>
            <p:blipFill>
              <a:blip r:embed="rId134"/>
              <a:stretch>
                <a:fillRect/>
              </a:stretch>
            </p:blipFill>
            <p:spPr>
              <a:xfrm>
                <a:off x="8018489" y="2033724"/>
                <a:ext cx="1789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75" name="Ink 274">
                <a:extLst>
                  <a:ext uri="{FF2B5EF4-FFF2-40B4-BE49-F238E27FC236}">
                    <a16:creationId xmlns:a16="http://schemas.microsoft.com/office/drawing/2014/main" id="{7197C3EC-BBA1-4982-1BDB-C081D699BBD7}"/>
                  </a:ext>
                </a:extLst>
              </p14:cNvPr>
              <p14:cNvContentPartPr/>
              <p14:nvPr/>
            </p14:nvContentPartPr>
            <p14:xfrm>
              <a:off x="8134409" y="1286364"/>
              <a:ext cx="382680" cy="696240"/>
            </p14:xfrm>
          </p:contentPart>
        </mc:Choice>
        <mc:Fallback xmlns="">
          <p:pic>
            <p:nvPicPr>
              <p:cNvPr id="275" name="Ink 274">
                <a:extLst>
                  <a:ext uri="{FF2B5EF4-FFF2-40B4-BE49-F238E27FC236}">
                    <a16:creationId xmlns:a16="http://schemas.microsoft.com/office/drawing/2014/main" id="{7197C3EC-BBA1-4982-1BDB-C081D699BBD7}"/>
                  </a:ext>
                </a:extLst>
              </p:cNvPr>
              <p:cNvPicPr/>
              <p:nvPr/>
            </p:nvPicPr>
            <p:blipFill>
              <a:blip r:embed="rId136"/>
              <a:stretch>
                <a:fillRect/>
              </a:stretch>
            </p:blipFill>
            <p:spPr>
              <a:xfrm>
                <a:off x="8116409" y="1268724"/>
                <a:ext cx="418320" cy="731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76" name="Ink 275">
                <a:extLst>
                  <a:ext uri="{FF2B5EF4-FFF2-40B4-BE49-F238E27FC236}">
                    <a16:creationId xmlns:a16="http://schemas.microsoft.com/office/drawing/2014/main" id="{0FC211A6-4F8C-0DDE-CA83-ECA4C4A52AC2}"/>
                  </a:ext>
                </a:extLst>
              </p14:cNvPr>
              <p14:cNvContentPartPr/>
              <p14:nvPr/>
            </p14:nvContentPartPr>
            <p14:xfrm>
              <a:off x="8110649" y="2137044"/>
              <a:ext cx="184680" cy="634680"/>
            </p14:xfrm>
          </p:contentPart>
        </mc:Choice>
        <mc:Fallback xmlns="">
          <p:pic>
            <p:nvPicPr>
              <p:cNvPr id="276" name="Ink 275">
                <a:extLst>
                  <a:ext uri="{FF2B5EF4-FFF2-40B4-BE49-F238E27FC236}">
                    <a16:creationId xmlns:a16="http://schemas.microsoft.com/office/drawing/2014/main" id="{0FC211A6-4F8C-0DDE-CA83-ECA4C4A52AC2}"/>
                  </a:ext>
                </a:extLst>
              </p:cNvPr>
              <p:cNvPicPr/>
              <p:nvPr/>
            </p:nvPicPr>
            <p:blipFill>
              <a:blip r:embed="rId138"/>
              <a:stretch>
                <a:fillRect/>
              </a:stretch>
            </p:blipFill>
            <p:spPr>
              <a:xfrm>
                <a:off x="8092649" y="2119044"/>
                <a:ext cx="220320" cy="670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77" name="Ink 276">
                <a:extLst>
                  <a:ext uri="{FF2B5EF4-FFF2-40B4-BE49-F238E27FC236}">
                    <a16:creationId xmlns:a16="http://schemas.microsoft.com/office/drawing/2014/main" id="{B82A72B2-A2F8-8D56-A7C8-252C9D6CCE3F}"/>
                  </a:ext>
                </a:extLst>
              </p14:cNvPr>
              <p14:cNvContentPartPr/>
              <p14:nvPr/>
            </p14:nvContentPartPr>
            <p14:xfrm>
              <a:off x="7820849" y="1201404"/>
              <a:ext cx="632160" cy="364320"/>
            </p14:xfrm>
          </p:contentPart>
        </mc:Choice>
        <mc:Fallback xmlns="">
          <p:pic>
            <p:nvPicPr>
              <p:cNvPr id="277" name="Ink 276">
                <a:extLst>
                  <a:ext uri="{FF2B5EF4-FFF2-40B4-BE49-F238E27FC236}">
                    <a16:creationId xmlns:a16="http://schemas.microsoft.com/office/drawing/2014/main" id="{B82A72B2-A2F8-8D56-A7C8-252C9D6CCE3F}"/>
                  </a:ext>
                </a:extLst>
              </p:cNvPr>
              <p:cNvPicPr/>
              <p:nvPr/>
            </p:nvPicPr>
            <p:blipFill>
              <a:blip r:embed="rId140"/>
              <a:stretch>
                <a:fillRect/>
              </a:stretch>
            </p:blipFill>
            <p:spPr>
              <a:xfrm>
                <a:off x="7803209" y="1183764"/>
                <a:ext cx="6678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78" name="Ink 277">
                <a:extLst>
                  <a:ext uri="{FF2B5EF4-FFF2-40B4-BE49-F238E27FC236}">
                    <a16:creationId xmlns:a16="http://schemas.microsoft.com/office/drawing/2014/main" id="{1FE7CADD-FFDE-3124-CB31-36C74CED17AB}"/>
                  </a:ext>
                </a:extLst>
              </p14:cNvPr>
              <p14:cNvContentPartPr/>
              <p14:nvPr/>
            </p14:nvContentPartPr>
            <p14:xfrm>
              <a:off x="7739489" y="1754364"/>
              <a:ext cx="565560" cy="996840"/>
            </p14:xfrm>
          </p:contentPart>
        </mc:Choice>
        <mc:Fallback xmlns="">
          <p:pic>
            <p:nvPicPr>
              <p:cNvPr id="278" name="Ink 277">
                <a:extLst>
                  <a:ext uri="{FF2B5EF4-FFF2-40B4-BE49-F238E27FC236}">
                    <a16:creationId xmlns:a16="http://schemas.microsoft.com/office/drawing/2014/main" id="{1FE7CADD-FFDE-3124-CB31-36C74CED17AB}"/>
                  </a:ext>
                </a:extLst>
              </p:cNvPr>
              <p:cNvPicPr/>
              <p:nvPr/>
            </p:nvPicPr>
            <p:blipFill>
              <a:blip r:embed="rId142"/>
              <a:stretch>
                <a:fillRect/>
              </a:stretch>
            </p:blipFill>
            <p:spPr>
              <a:xfrm>
                <a:off x="7721849" y="1736364"/>
                <a:ext cx="601200" cy="1032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79" name="Ink 278">
                <a:extLst>
                  <a:ext uri="{FF2B5EF4-FFF2-40B4-BE49-F238E27FC236}">
                    <a16:creationId xmlns:a16="http://schemas.microsoft.com/office/drawing/2014/main" id="{5C79972A-C76A-76F7-0389-C9E18CAB65CF}"/>
                  </a:ext>
                </a:extLst>
              </p14:cNvPr>
              <p14:cNvContentPartPr/>
              <p14:nvPr/>
            </p14:nvContentPartPr>
            <p14:xfrm>
              <a:off x="7699169" y="1567164"/>
              <a:ext cx="159120" cy="152640"/>
            </p14:xfrm>
          </p:contentPart>
        </mc:Choice>
        <mc:Fallback xmlns="">
          <p:pic>
            <p:nvPicPr>
              <p:cNvPr id="279" name="Ink 278">
                <a:extLst>
                  <a:ext uri="{FF2B5EF4-FFF2-40B4-BE49-F238E27FC236}">
                    <a16:creationId xmlns:a16="http://schemas.microsoft.com/office/drawing/2014/main" id="{5C79972A-C76A-76F7-0389-C9E18CAB65CF}"/>
                  </a:ext>
                </a:extLst>
              </p:cNvPr>
              <p:cNvPicPr/>
              <p:nvPr/>
            </p:nvPicPr>
            <p:blipFill>
              <a:blip r:embed="rId144"/>
              <a:stretch>
                <a:fillRect/>
              </a:stretch>
            </p:blipFill>
            <p:spPr>
              <a:xfrm>
                <a:off x="7681169" y="1549524"/>
                <a:ext cx="1947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80" name="Ink 279">
                <a:extLst>
                  <a:ext uri="{FF2B5EF4-FFF2-40B4-BE49-F238E27FC236}">
                    <a16:creationId xmlns:a16="http://schemas.microsoft.com/office/drawing/2014/main" id="{92844EB3-FE39-CF5D-2376-6AB86E7B926B}"/>
                  </a:ext>
                </a:extLst>
              </p14:cNvPr>
              <p14:cNvContentPartPr/>
              <p14:nvPr/>
            </p14:nvContentPartPr>
            <p14:xfrm>
              <a:off x="8047649" y="1980804"/>
              <a:ext cx="151560" cy="147960"/>
            </p14:xfrm>
          </p:contentPart>
        </mc:Choice>
        <mc:Fallback xmlns="">
          <p:pic>
            <p:nvPicPr>
              <p:cNvPr id="280" name="Ink 279">
                <a:extLst>
                  <a:ext uri="{FF2B5EF4-FFF2-40B4-BE49-F238E27FC236}">
                    <a16:creationId xmlns:a16="http://schemas.microsoft.com/office/drawing/2014/main" id="{92844EB3-FE39-CF5D-2376-6AB86E7B926B}"/>
                  </a:ext>
                </a:extLst>
              </p:cNvPr>
              <p:cNvPicPr/>
              <p:nvPr/>
            </p:nvPicPr>
            <p:blipFill>
              <a:blip r:embed="rId146"/>
              <a:stretch>
                <a:fillRect/>
              </a:stretch>
            </p:blipFill>
            <p:spPr>
              <a:xfrm>
                <a:off x="8029649" y="1962804"/>
                <a:ext cx="1872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84" name="Ink 283">
                <a:extLst>
                  <a:ext uri="{FF2B5EF4-FFF2-40B4-BE49-F238E27FC236}">
                    <a16:creationId xmlns:a16="http://schemas.microsoft.com/office/drawing/2014/main" id="{D9F90493-F666-9041-7CF6-4CCE9C7B7EAE}"/>
                  </a:ext>
                </a:extLst>
              </p14:cNvPr>
              <p14:cNvContentPartPr/>
              <p14:nvPr/>
            </p14:nvContentPartPr>
            <p14:xfrm>
              <a:off x="8940449" y="1805844"/>
              <a:ext cx="215640" cy="151560"/>
            </p14:xfrm>
          </p:contentPart>
        </mc:Choice>
        <mc:Fallback xmlns="">
          <p:pic>
            <p:nvPicPr>
              <p:cNvPr id="284" name="Ink 283">
                <a:extLst>
                  <a:ext uri="{FF2B5EF4-FFF2-40B4-BE49-F238E27FC236}">
                    <a16:creationId xmlns:a16="http://schemas.microsoft.com/office/drawing/2014/main" id="{D9F90493-F666-9041-7CF6-4CCE9C7B7EAE}"/>
                  </a:ext>
                </a:extLst>
              </p:cNvPr>
              <p:cNvPicPr/>
              <p:nvPr/>
            </p:nvPicPr>
            <p:blipFill>
              <a:blip r:embed="rId148"/>
              <a:stretch>
                <a:fillRect/>
              </a:stretch>
            </p:blipFill>
            <p:spPr>
              <a:xfrm>
                <a:off x="8922449" y="1787844"/>
                <a:ext cx="251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85" name="Ink 284">
                <a:extLst>
                  <a:ext uri="{FF2B5EF4-FFF2-40B4-BE49-F238E27FC236}">
                    <a16:creationId xmlns:a16="http://schemas.microsoft.com/office/drawing/2014/main" id="{BBBCEB6E-966E-5E82-8AA7-976058934102}"/>
                  </a:ext>
                </a:extLst>
              </p14:cNvPr>
              <p14:cNvContentPartPr/>
              <p14:nvPr/>
            </p14:nvContentPartPr>
            <p14:xfrm>
              <a:off x="8526809" y="637644"/>
              <a:ext cx="160920" cy="75240"/>
            </p14:xfrm>
          </p:contentPart>
        </mc:Choice>
        <mc:Fallback xmlns="">
          <p:pic>
            <p:nvPicPr>
              <p:cNvPr id="285" name="Ink 284">
                <a:extLst>
                  <a:ext uri="{FF2B5EF4-FFF2-40B4-BE49-F238E27FC236}">
                    <a16:creationId xmlns:a16="http://schemas.microsoft.com/office/drawing/2014/main" id="{BBBCEB6E-966E-5E82-8AA7-976058934102}"/>
                  </a:ext>
                </a:extLst>
              </p:cNvPr>
              <p:cNvPicPr/>
              <p:nvPr/>
            </p:nvPicPr>
            <p:blipFill>
              <a:blip r:embed="rId150"/>
              <a:stretch>
                <a:fillRect/>
              </a:stretch>
            </p:blipFill>
            <p:spPr>
              <a:xfrm>
                <a:off x="8518169" y="629004"/>
                <a:ext cx="178560" cy="92880"/>
              </a:xfrm>
              <a:prstGeom prst="rect">
                <a:avLst/>
              </a:prstGeom>
            </p:spPr>
          </p:pic>
        </mc:Fallback>
      </mc:AlternateContent>
      <p:grpSp>
        <p:nvGrpSpPr>
          <p:cNvPr id="288" name="Group 287">
            <a:extLst>
              <a:ext uri="{FF2B5EF4-FFF2-40B4-BE49-F238E27FC236}">
                <a16:creationId xmlns:a16="http://schemas.microsoft.com/office/drawing/2014/main" id="{A221245D-C4C0-4D75-CBAA-BB73643955F6}"/>
              </a:ext>
            </a:extLst>
          </p:cNvPr>
          <p:cNvGrpSpPr/>
          <p:nvPr/>
        </p:nvGrpSpPr>
        <p:grpSpPr>
          <a:xfrm>
            <a:off x="8293169" y="633638"/>
            <a:ext cx="870972" cy="2813040"/>
            <a:chOff x="8293169" y="633638"/>
            <a:chExt cx="870972" cy="2813040"/>
          </a:xfrm>
        </p:grpSpPr>
        <mc:AlternateContent xmlns:mc="http://schemas.openxmlformats.org/markup-compatibility/2006" xmlns:p14="http://schemas.microsoft.com/office/powerpoint/2010/main">
          <mc:Choice Requires="p14">
            <p:contentPart p14:bwMode="auto" r:id="rId151">
              <p14:nvContentPartPr>
                <p14:cNvPr id="27" name="Ink 26">
                  <a:extLst>
                    <a:ext uri="{FF2B5EF4-FFF2-40B4-BE49-F238E27FC236}">
                      <a16:creationId xmlns:a16="http://schemas.microsoft.com/office/drawing/2014/main" id="{B573A822-E736-A2CF-FB92-41C28A05D03D}"/>
                    </a:ext>
                  </a:extLst>
                </p14:cNvPr>
                <p14:cNvContentPartPr/>
                <p14:nvPr/>
              </p14:nvContentPartPr>
              <p14:xfrm>
                <a:off x="8452061" y="1979318"/>
                <a:ext cx="538560" cy="813240"/>
              </p14:xfrm>
            </p:contentPart>
          </mc:Choice>
          <mc:Fallback xmlns="">
            <p:pic>
              <p:nvPicPr>
                <p:cNvPr id="27" name="Ink 26">
                  <a:extLst>
                    <a:ext uri="{FF2B5EF4-FFF2-40B4-BE49-F238E27FC236}">
                      <a16:creationId xmlns:a16="http://schemas.microsoft.com/office/drawing/2014/main" id="{B573A822-E736-A2CF-FB92-41C28A05D03D}"/>
                    </a:ext>
                  </a:extLst>
                </p:cNvPr>
                <p:cNvPicPr/>
                <p:nvPr/>
              </p:nvPicPr>
              <p:blipFill>
                <a:blip r:embed="rId152"/>
                <a:stretch>
                  <a:fillRect/>
                </a:stretch>
              </p:blipFill>
              <p:spPr>
                <a:xfrm>
                  <a:off x="8443421" y="1970318"/>
                  <a:ext cx="556200" cy="830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8" name="Ink 27">
                  <a:extLst>
                    <a:ext uri="{FF2B5EF4-FFF2-40B4-BE49-F238E27FC236}">
                      <a16:creationId xmlns:a16="http://schemas.microsoft.com/office/drawing/2014/main" id="{192FFB8C-F595-797C-8411-4A44F8BC3A92}"/>
                    </a:ext>
                  </a:extLst>
                </p14:cNvPr>
                <p14:cNvContentPartPr/>
                <p14:nvPr/>
              </p14:nvContentPartPr>
              <p14:xfrm>
                <a:off x="8332901" y="2848358"/>
                <a:ext cx="185400" cy="155160"/>
              </p14:xfrm>
            </p:contentPart>
          </mc:Choice>
          <mc:Fallback xmlns="">
            <p:pic>
              <p:nvPicPr>
                <p:cNvPr id="28" name="Ink 27">
                  <a:extLst>
                    <a:ext uri="{FF2B5EF4-FFF2-40B4-BE49-F238E27FC236}">
                      <a16:creationId xmlns:a16="http://schemas.microsoft.com/office/drawing/2014/main" id="{192FFB8C-F595-797C-8411-4A44F8BC3A92}"/>
                    </a:ext>
                  </a:extLst>
                </p:cNvPr>
                <p:cNvPicPr/>
                <p:nvPr/>
              </p:nvPicPr>
              <p:blipFill>
                <a:blip r:embed="rId154"/>
                <a:stretch>
                  <a:fillRect/>
                </a:stretch>
              </p:blipFill>
              <p:spPr>
                <a:xfrm>
                  <a:off x="8324261" y="2839718"/>
                  <a:ext cx="2030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9" name="Ink 28">
                  <a:extLst>
                    <a:ext uri="{FF2B5EF4-FFF2-40B4-BE49-F238E27FC236}">
                      <a16:creationId xmlns:a16="http://schemas.microsoft.com/office/drawing/2014/main" id="{C028A99C-8873-4015-00D0-E4C69F60BD72}"/>
                    </a:ext>
                  </a:extLst>
                </p14:cNvPr>
                <p14:cNvContentPartPr/>
                <p14:nvPr/>
              </p14:nvContentPartPr>
              <p14:xfrm>
                <a:off x="8393381" y="2694638"/>
                <a:ext cx="67320" cy="117360"/>
              </p14:xfrm>
            </p:contentPart>
          </mc:Choice>
          <mc:Fallback xmlns="">
            <p:pic>
              <p:nvPicPr>
                <p:cNvPr id="29" name="Ink 28">
                  <a:extLst>
                    <a:ext uri="{FF2B5EF4-FFF2-40B4-BE49-F238E27FC236}">
                      <a16:creationId xmlns:a16="http://schemas.microsoft.com/office/drawing/2014/main" id="{C028A99C-8873-4015-00D0-E4C69F60BD72}"/>
                    </a:ext>
                  </a:extLst>
                </p:cNvPr>
                <p:cNvPicPr/>
                <p:nvPr/>
              </p:nvPicPr>
              <p:blipFill>
                <a:blip r:embed="rId156"/>
                <a:stretch>
                  <a:fillRect/>
                </a:stretch>
              </p:blipFill>
              <p:spPr>
                <a:xfrm>
                  <a:off x="8384381" y="2685998"/>
                  <a:ext cx="84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 name="Ink 30">
                  <a:extLst>
                    <a:ext uri="{FF2B5EF4-FFF2-40B4-BE49-F238E27FC236}">
                      <a16:creationId xmlns:a16="http://schemas.microsoft.com/office/drawing/2014/main" id="{2FF728D0-EC15-7EF3-AD84-613BBADB1476}"/>
                    </a:ext>
                  </a:extLst>
                </p14:cNvPr>
                <p14:cNvContentPartPr/>
                <p14:nvPr/>
              </p14:nvContentPartPr>
              <p14:xfrm>
                <a:off x="8379701" y="2725598"/>
                <a:ext cx="100080" cy="95400"/>
              </p14:xfrm>
            </p:contentPart>
          </mc:Choice>
          <mc:Fallback xmlns="">
            <p:pic>
              <p:nvPicPr>
                <p:cNvPr id="31" name="Ink 30">
                  <a:extLst>
                    <a:ext uri="{FF2B5EF4-FFF2-40B4-BE49-F238E27FC236}">
                      <a16:creationId xmlns:a16="http://schemas.microsoft.com/office/drawing/2014/main" id="{2FF728D0-EC15-7EF3-AD84-613BBADB1476}"/>
                    </a:ext>
                  </a:extLst>
                </p:cNvPr>
                <p:cNvPicPr/>
                <p:nvPr/>
              </p:nvPicPr>
              <p:blipFill>
                <a:blip r:embed="rId158"/>
                <a:stretch>
                  <a:fillRect/>
                </a:stretch>
              </p:blipFill>
              <p:spPr>
                <a:xfrm>
                  <a:off x="8371061" y="2716598"/>
                  <a:ext cx="1177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3" name="Ink 32">
                  <a:extLst>
                    <a:ext uri="{FF2B5EF4-FFF2-40B4-BE49-F238E27FC236}">
                      <a16:creationId xmlns:a16="http://schemas.microsoft.com/office/drawing/2014/main" id="{B3655719-0E89-2C9B-E118-6623B714862D}"/>
                    </a:ext>
                  </a:extLst>
                </p14:cNvPr>
                <p14:cNvContentPartPr/>
                <p14:nvPr/>
              </p14:nvContentPartPr>
              <p14:xfrm>
                <a:off x="8372141" y="2984078"/>
                <a:ext cx="69480" cy="462600"/>
              </p14:xfrm>
            </p:contentPart>
          </mc:Choice>
          <mc:Fallback xmlns="">
            <p:pic>
              <p:nvPicPr>
                <p:cNvPr id="33" name="Ink 32">
                  <a:extLst>
                    <a:ext uri="{FF2B5EF4-FFF2-40B4-BE49-F238E27FC236}">
                      <a16:creationId xmlns:a16="http://schemas.microsoft.com/office/drawing/2014/main" id="{B3655719-0E89-2C9B-E118-6623B714862D}"/>
                    </a:ext>
                  </a:extLst>
                </p:cNvPr>
                <p:cNvPicPr/>
                <p:nvPr/>
              </p:nvPicPr>
              <p:blipFill>
                <a:blip r:embed="rId160"/>
                <a:stretch>
                  <a:fillRect/>
                </a:stretch>
              </p:blipFill>
              <p:spPr>
                <a:xfrm>
                  <a:off x="8363141" y="2975078"/>
                  <a:ext cx="871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9" name="Ink 18">
                  <a:extLst>
                    <a:ext uri="{FF2B5EF4-FFF2-40B4-BE49-F238E27FC236}">
                      <a16:creationId xmlns:a16="http://schemas.microsoft.com/office/drawing/2014/main" id="{EE04AC90-7E76-A9C2-7341-9FEA5B17D73D}"/>
                    </a:ext>
                  </a:extLst>
                </p14:cNvPr>
                <p14:cNvContentPartPr/>
                <p14:nvPr/>
              </p14:nvContentPartPr>
              <p14:xfrm>
                <a:off x="8662301" y="1279838"/>
                <a:ext cx="351000" cy="563760"/>
              </p14:xfrm>
            </p:contentPart>
          </mc:Choice>
          <mc:Fallback xmlns="">
            <p:pic>
              <p:nvPicPr>
                <p:cNvPr id="19" name="Ink 18">
                  <a:extLst>
                    <a:ext uri="{FF2B5EF4-FFF2-40B4-BE49-F238E27FC236}">
                      <a16:creationId xmlns:a16="http://schemas.microsoft.com/office/drawing/2014/main" id="{EE04AC90-7E76-A9C2-7341-9FEA5B17D73D}"/>
                    </a:ext>
                  </a:extLst>
                </p:cNvPr>
                <p:cNvPicPr/>
                <p:nvPr/>
              </p:nvPicPr>
              <p:blipFill>
                <a:blip r:embed="rId162"/>
                <a:stretch>
                  <a:fillRect/>
                </a:stretch>
              </p:blipFill>
              <p:spPr>
                <a:xfrm>
                  <a:off x="8653661" y="1270838"/>
                  <a:ext cx="368640" cy="581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 name="Ink 19">
                  <a:extLst>
                    <a:ext uri="{FF2B5EF4-FFF2-40B4-BE49-F238E27FC236}">
                      <a16:creationId xmlns:a16="http://schemas.microsoft.com/office/drawing/2014/main" id="{445BF12B-85F6-2AB2-BC53-E0F9EAA5B4C7}"/>
                    </a:ext>
                  </a:extLst>
                </p14:cNvPr>
                <p14:cNvContentPartPr/>
                <p14:nvPr/>
              </p14:nvContentPartPr>
              <p14:xfrm>
                <a:off x="8943461" y="1809758"/>
                <a:ext cx="220680" cy="163800"/>
              </p14:xfrm>
            </p:contentPart>
          </mc:Choice>
          <mc:Fallback xmlns="">
            <p:pic>
              <p:nvPicPr>
                <p:cNvPr id="20" name="Ink 19">
                  <a:extLst>
                    <a:ext uri="{FF2B5EF4-FFF2-40B4-BE49-F238E27FC236}">
                      <a16:creationId xmlns:a16="http://schemas.microsoft.com/office/drawing/2014/main" id="{445BF12B-85F6-2AB2-BC53-E0F9EAA5B4C7}"/>
                    </a:ext>
                  </a:extLst>
                </p:cNvPr>
                <p:cNvPicPr/>
                <p:nvPr/>
              </p:nvPicPr>
              <p:blipFill>
                <a:blip r:embed="rId164"/>
                <a:stretch>
                  <a:fillRect/>
                </a:stretch>
              </p:blipFill>
              <p:spPr>
                <a:xfrm>
                  <a:off x="8934821" y="1800758"/>
                  <a:ext cx="2383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 name="Ink 12">
                  <a:extLst>
                    <a:ext uri="{FF2B5EF4-FFF2-40B4-BE49-F238E27FC236}">
                      <a16:creationId xmlns:a16="http://schemas.microsoft.com/office/drawing/2014/main" id="{20EDCD0E-94E0-B955-8DE2-2786EA48E380}"/>
                    </a:ext>
                  </a:extLst>
                </p14:cNvPr>
                <p14:cNvContentPartPr/>
                <p14:nvPr/>
              </p14:nvContentPartPr>
              <p14:xfrm>
                <a:off x="8529461" y="633638"/>
                <a:ext cx="171000" cy="105120"/>
              </p14:xfrm>
            </p:contentPart>
          </mc:Choice>
          <mc:Fallback xmlns="">
            <p:pic>
              <p:nvPicPr>
                <p:cNvPr id="13" name="Ink 12">
                  <a:extLst>
                    <a:ext uri="{FF2B5EF4-FFF2-40B4-BE49-F238E27FC236}">
                      <a16:creationId xmlns:a16="http://schemas.microsoft.com/office/drawing/2014/main" id="{20EDCD0E-94E0-B955-8DE2-2786EA48E380}"/>
                    </a:ext>
                  </a:extLst>
                </p:cNvPr>
                <p:cNvPicPr/>
                <p:nvPr/>
              </p:nvPicPr>
              <p:blipFill>
                <a:blip r:embed="rId166"/>
                <a:stretch>
                  <a:fillRect/>
                </a:stretch>
              </p:blipFill>
              <p:spPr>
                <a:xfrm>
                  <a:off x="8520821" y="624998"/>
                  <a:ext cx="188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 name="Ink 13">
                  <a:extLst>
                    <a:ext uri="{FF2B5EF4-FFF2-40B4-BE49-F238E27FC236}">
                      <a16:creationId xmlns:a16="http://schemas.microsoft.com/office/drawing/2014/main" id="{C971C55C-8B5C-FCC8-8F16-395356613CCC}"/>
                    </a:ext>
                  </a:extLst>
                </p14:cNvPr>
                <p14:cNvContentPartPr/>
                <p14:nvPr/>
              </p14:nvContentPartPr>
              <p14:xfrm>
                <a:off x="8572301" y="760718"/>
                <a:ext cx="52200" cy="433440"/>
              </p14:xfrm>
            </p:contentPart>
          </mc:Choice>
          <mc:Fallback xmlns="">
            <p:pic>
              <p:nvPicPr>
                <p:cNvPr id="14" name="Ink 13">
                  <a:extLst>
                    <a:ext uri="{FF2B5EF4-FFF2-40B4-BE49-F238E27FC236}">
                      <a16:creationId xmlns:a16="http://schemas.microsoft.com/office/drawing/2014/main" id="{C971C55C-8B5C-FCC8-8F16-395356613CCC}"/>
                    </a:ext>
                  </a:extLst>
                </p:cNvPr>
                <p:cNvPicPr/>
                <p:nvPr/>
              </p:nvPicPr>
              <p:blipFill>
                <a:blip r:embed="rId168"/>
                <a:stretch>
                  <a:fillRect/>
                </a:stretch>
              </p:blipFill>
              <p:spPr>
                <a:xfrm>
                  <a:off x="8563301" y="752078"/>
                  <a:ext cx="698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5" name="Ink 14">
                  <a:extLst>
                    <a:ext uri="{FF2B5EF4-FFF2-40B4-BE49-F238E27FC236}">
                      <a16:creationId xmlns:a16="http://schemas.microsoft.com/office/drawing/2014/main" id="{6651F700-5DC0-C7E8-62B5-89CBBFBFDA56}"/>
                    </a:ext>
                  </a:extLst>
                </p14:cNvPr>
                <p14:cNvContentPartPr/>
                <p14:nvPr/>
              </p14:nvContentPartPr>
              <p14:xfrm>
                <a:off x="8508941" y="1195598"/>
                <a:ext cx="159840" cy="123120"/>
              </p14:xfrm>
            </p:contentPart>
          </mc:Choice>
          <mc:Fallback xmlns="">
            <p:pic>
              <p:nvPicPr>
                <p:cNvPr id="15" name="Ink 14">
                  <a:extLst>
                    <a:ext uri="{FF2B5EF4-FFF2-40B4-BE49-F238E27FC236}">
                      <a16:creationId xmlns:a16="http://schemas.microsoft.com/office/drawing/2014/main" id="{6651F700-5DC0-C7E8-62B5-89CBBFBFDA56}"/>
                    </a:ext>
                  </a:extLst>
                </p:cNvPr>
                <p:cNvPicPr/>
                <p:nvPr/>
              </p:nvPicPr>
              <p:blipFill>
                <a:blip r:embed="rId170"/>
                <a:stretch>
                  <a:fillRect/>
                </a:stretch>
              </p:blipFill>
              <p:spPr>
                <a:xfrm>
                  <a:off x="8499941" y="1186958"/>
                  <a:ext cx="177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7" name="Ink 286">
                  <a:extLst>
                    <a:ext uri="{FF2B5EF4-FFF2-40B4-BE49-F238E27FC236}">
                      <a16:creationId xmlns:a16="http://schemas.microsoft.com/office/drawing/2014/main" id="{9B72EBA1-A197-F4EB-38AD-9EE68B63C079}"/>
                    </a:ext>
                  </a:extLst>
                </p14:cNvPr>
                <p14:cNvContentPartPr/>
                <p14:nvPr/>
              </p14:nvContentPartPr>
              <p14:xfrm>
                <a:off x="8293169" y="2732844"/>
                <a:ext cx="174960" cy="206640"/>
              </p14:xfrm>
            </p:contentPart>
          </mc:Choice>
          <mc:Fallback xmlns="">
            <p:pic>
              <p:nvPicPr>
                <p:cNvPr id="287" name="Ink 286">
                  <a:extLst>
                    <a:ext uri="{FF2B5EF4-FFF2-40B4-BE49-F238E27FC236}">
                      <a16:creationId xmlns:a16="http://schemas.microsoft.com/office/drawing/2014/main" id="{9B72EBA1-A197-F4EB-38AD-9EE68B63C079}"/>
                    </a:ext>
                  </a:extLst>
                </p:cNvPr>
                <p:cNvPicPr/>
                <p:nvPr/>
              </p:nvPicPr>
              <p:blipFill>
                <a:blip r:embed="rId172"/>
                <a:stretch>
                  <a:fillRect/>
                </a:stretch>
              </p:blipFill>
              <p:spPr>
                <a:xfrm>
                  <a:off x="8284529" y="2724204"/>
                  <a:ext cx="192600" cy="224280"/>
                </a:xfrm>
                <a:prstGeom prst="rect">
                  <a:avLst/>
                </a:prstGeom>
              </p:spPr>
            </p:pic>
          </mc:Fallback>
        </mc:AlternateContent>
      </p:grpSp>
      <p:grpSp>
        <p:nvGrpSpPr>
          <p:cNvPr id="290" name="Group 289">
            <a:extLst>
              <a:ext uri="{FF2B5EF4-FFF2-40B4-BE49-F238E27FC236}">
                <a16:creationId xmlns:a16="http://schemas.microsoft.com/office/drawing/2014/main" id="{CAC9EAE0-3E7C-34F2-1FAF-C27D7E06212B}"/>
              </a:ext>
            </a:extLst>
          </p:cNvPr>
          <p:cNvGrpSpPr/>
          <p:nvPr/>
        </p:nvGrpSpPr>
        <p:grpSpPr>
          <a:xfrm>
            <a:off x="8454089" y="1157484"/>
            <a:ext cx="197640" cy="149760"/>
            <a:chOff x="8454089" y="1157484"/>
            <a:chExt cx="197640" cy="149760"/>
          </a:xfrm>
        </p:grpSpPr>
        <mc:AlternateContent xmlns:mc="http://schemas.openxmlformats.org/markup-compatibility/2006" xmlns:p14="http://schemas.microsoft.com/office/powerpoint/2010/main">
          <mc:Choice Requires="p14">
            <p:contentPart p14:bwMode="auto" r:id="rId173">
              <p14:nvContentPartPr>
                <p14:cNvPr id="281" name="Ink 280">
                  <a:extLst>
                    <a:ext uri="{FF2B5EF4-FFF2-40B4-BE49-F238E27FC236}">
                      <a16:creationId xmlns:a16="http://schemas.microsoft.com/office/drawing/2014/main" id="{46D7A33A-0EC5-A272-07B1-A9ACBC41B2B8}"/>
                    </a:ext>
                  </a:extLst>
                </p14:cNvPr>
                <p14:cNvContentPartPr/>
                <p14:nvPr/>
              </p14:nvContentPartPr>
              <p14:xfrm>
                <a:off x="8454089" y="1222644"/>
                <a:ext cx="60480" cy="84600"/>
              </p14:xfrm>
            </p:contentPart>
          </mc:Choice>
          <mc:Fallback xmlns="">
            <p:pic>
              <p:nvPicPr>
                <p:cNvPr id="281" name="Ink 280">
                  <a:extLst>
                    <a:ext uri="{FF2B5EF4-FFF2-40B4-BE49-F238E27FC236}">
                      <a16:creationId xmlns:a16="http://schemas.microsoft.com/office/drawing/2014/main" id="{46D7A33A-0EC5-A272-07B1-A9ACBC41B2B8}"/>
                    </a:ext>
                  </a:extLst>
                </p:cNvPr>
                <p:cNvPicPr/>
                <p:nvPr/>
              </p:nvPicPr>
              <p:blipFill>
                <a:blip r:embed="rId174"/>
                <a:stretch>
                  <a:fillRect/>
                </a:stretch>
              </p:blipFill>
              <p:spPr>
                <a:xfrm>
                  <a:off x="8436449" y="1204644"/>
                  <a:ext cx="961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82" name="Ink 281">
                  <a:extLst>
                    <a:ext uri="{FF2B5EF4-FFF2-40B4-BE49-F238E27FC236}">
                      <a16:creationId xmlns:a16="http://schemas.microsoft.com/office/drawing/2014/main" id="{2C9B0F23-366C-D95C-583E-87B1F09DB017}"/>
                    </a:ext>
                  </a:extLst>
                </p14:cNvPr>
                <p14:cNvContentPartPr/>
                <p14:nvPr/>
              </p14:nvContentPartPr>
              <p14:xfrm>
                <a:off x="8492969" y="1162524"/>
                <a:ext cx="124200" cy="124200"/>
              </p14:xfrm>
            </p:contentPart>
          </mc:Choice>
          <mc:Fallback xmlns="">
            <p:pic>
              <p:nvPicPr>
                <p:cNvPr id="282" name="Ink 281">
                  <a:extLst>
                    <a:ext uri="{FF2B5EF4-FFF2-40B4-BE49-F238E27FC236}">
                      <a16:creationId xmlns:a16="http://schemas.microsoft.com/office/drawing/2014/main" id="{2C9B0F23-366C-D95C-583E-87B1F09DB017}"/>
                    </a:ext>
                  </a:extLst>
                </p:cNvPr>
                <p:cNvPicPr/>
                <p:nvPr/>
              </p:nvPicPr>
              <p:blipFill>
                <a:blip r:embed="rId176"/>
                <a:stretch>
                  <a:fillRect/>
                </a:stretch>
              </p:blipFill>
              <p:spPr>
                <a:xfrm>
                  <a:off x="8475329" y="1144524"/>
                  <a:ext cx="1598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89" name="Ink 288">
                  <a:extLst>
                    <a:ext uri="{FF2B5EF4-FFF2-40B4-BE49-F238E27FC236}">
                      <a16:creationId xmlns:a16="http://schemas.microsoft.com/office/drawing/2014/main" id="{F685F1DD-485F-052F-2820-DDA9A57ACEF8}"/>
                    </a:ext>
                  </a:extLst>
                </p14:cNvPr>
                <p14:cNvContentPartPr/>
                <p14:nvPr/>
              </p14:nvContentPartPr>
              <p14:xfrm>
                <a:off x="8490449" y="1157484"/>
                <a:ext cx="161280" cy="139320"/>
              </p14:xfrm>
            </p:contentPart>
          </mc:Choice>
          <mc:Fallback xmlns="">
            <p:pic>
              <p:nvPicPr>
                <p:cNvPr id="289" name="Ink 288">
                  <a:extLst>
                    <a:ext uri="{FF2B5EF4-FFF2-40B4-BE49-F238E27FC236}">
                      <a16:creationId xmlns:a16="http://schemas.microsoft.com/office/drawing/2014/main" id="{F685F1DD-485F-052F-2820-DDA9A57ACEF8}"/>
                    </a:ext>
                  </a:extLst>
                </p:cNvPr>
                <p:cNvPicPr/>
                <p:nvPr/>
              </p:nvPicPr>
              <p:blipFill>
                <a:blip r:embed="rId178"/>
                <a:stretch>
                  <a:fillRect/>
                </a:stretch>
              </p:blipFill>
              <p:spPr>
                <a:xfrm>
                  <a:off x="8472809" y="1139484"/>
                  <a:ext cx="196920" cy="174960"/>
                </a:xfrm>
                <a:prstGeom prst="rect">
                  <a:avLst/>
                </a:prstGeom>
              </p:spPr>
            </p:pic>
          </mc:Fallback>
        </mc:AlternateContent>
      </p:grpSp>
      <p:grpSp>
        <p:nvGrpSpPr>
          <p:cNvPr id="298" name="Group 297">
            <a:extLst>
              <a:ext uri="{FF2B5EF4-FFF2-40B4-BE49-F238E27FC236}">
                <a16:creationId xmlns:a16="http://schemas.microsoft.com/office/drawing/2014/main" id="{31BCA5B8-E4E3-1950-25B9-3BA5A8122982}"/>
              </a:ext>
            </a:extLst>
          </p:cNvPr>
          <p:cNvGrpSpPr/>
          <p:nvPr/>
        </p:nvGrpSpPr>
        <p:grpSpPr>
          <a:xfrm>
            <a:off x="7123889" y="952284"/>
            <a:ext cx="637920" cy="1049400"/>
            <a:chOff x="7123889" y="952284"/>
            <a:chExt cx="637920" cy="1049400"/>
          </a:xfrm>
        </p:grpSpPr>
        <mc:AlternateContent xmlns:mc="http://schemas.openxmlformats.org/markup-compatibility/2006" xmlns:p14="http://schemas.microsoft.com/office/powerpoint/2010/main">
          <mc:Choice Requires="p14">
            <p:contentPart p14:bwMode="auto" r:id="rId179">
              <p14:nvContentPartPr>
                <p14:cNvPr id="291" name="Ink 290">
                  <a:extLst>
                    <a:ext uri="{FF2B5EF4-FFF2-40B4-BE49-F238E27FC236}">
                      <a16:creationId xmlns:a16="http://schemas.microsoft.com/office/drawing/2014/main" id="{F481FDAE-6F5E-F051-BA5D-FECE79C30BB9}"/>
                    </a:ext>
                  </a:extLst>
                </p14:cNvPr>
                <p14:cNvContentPartPr/>
                <p14:nvPr/>
              </p14:nvContentPartPr>
              <p14:xfrm>
                <a:off x="7357169" y="1126884"/>
                <a:ext cx="404640" cy="874800"/>
              </p14:xfrm>
            </p:contentPart>
          </mc:Choice>
          <mc:Fallback xmlns="">
            <p:pic>
              <p:nvPicPr>
                <p:cNvPr id="291" name="Ink 290">
                  <a:extLst>
                    <a:ext uri="{FF2B5EF4-FFF2-40B4-BE49-F238E27FC236}">
                      <a16:creationId xmlns:a16="http://schemas.microsoft.com/office/drawing/2014/main" id="{F481FDAE-6F5E-F051-BA5D-FECE79C30BB9}"/>
                    </a:ext>
                  </a:extLst>
                </p:cNvPr>
                <p:cNvPicPr/>
                <p:nvPr/>
              </p:nvPicPr>
              <p:blipFill>
                <a:blip r:embed="rId180"/>
                <a:stretch>
                  <a:fillRect/>
                </a:stretch>
              </p:blipFill>
              <p:spPr>
                <a:xfrm>
                  <a:off x="7339169" y="1108884"/>
                  <a:ext cx="440280" cy="910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92" name="Ink 291">
                  <a:extLst>
                    <a:ext uri="{FF2B5EF4-FFF2-40B4-BE49-F238E27FC236}">
                      <a16:creationId xmlns:a16="http://schemas.microsoft.com/office/drawing/2014/main" id="{9C16E07C-5505-DA3A-560E-73160F912AE7}"/>
                    </a:ext>
                  </a:extLst>
                </p14:cNvPr>
                <p14:cNvContentPartPr/>
                <p14:nvPr/>
              </p14:nvContentPartPr>
              <p14:xfrm>
                <a:off x="7133969" y="1276644"/>
                <a:ext cx="83880" cy="254880"/>
              </p14:xfrm>
            </p:contentPart>
          </mc:Choice>
          <mc:Fallback xmlns="">
            <p:pic>
              <p:nvPicPr>
                <p:cNvPr id="292" name="Ink 291">
                  <a:extLst>
                    <a:ext uri="{FF2B5EF4-FFF2-40B4-BE49-F238E27FC236}">
                      <a16:creationId xmlns:a16="http://schemas.microsoft.com/office/drawing/2014/main" id="{9C16E07C-5505-DA3A-560E-73160F912AE7}"/>
                    </a:ext>
                  </a:extLst>
                </p:cNvPr>
                <p:cNvPicPr/>
                <p:nvPr/>
              </p:nvPicPr>
              <p:blipFill>
                <a:blip r:embed="rId182"/>
                <a:stretch>
                  <a:fillRect/>
                </a:stretch>
              </p:blipFill>
              <p:spPr>
                <a:xfrm>
                  <a:off x="7116329" y="1258644"/>
                  <a:ext cx="1195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93" name="Ink 292">
                  <a:extLst>
                    <a:ext uri="{FF2B5EF4-FFF2-40B4-BE49-F238E27FC236}">
                      <a16:creationId xmlns:a16="http://schemas.microsoft.com/office/drawing/2014/main" id="{2621DF87-9564-B6CD-F249-7BDBCF71E5E3}"/>
                    </a:ext>
                  </a:extLst>
                </p14:cNvPr>
                <p14:cNvContentPartPr/>
                <p14:nvPr/>
              </p14:nvContentPartPr>
              <p14:xfrm>
                <a:off x="7123889" y="1375284"/>
                <a:ext cx="86400" cy="92520"/>
              </p14:xfrm>
            </p:contentPart>
          </mc:Choice>
          <mc:Fallback xmlns="">
            <p:pic>
              <p:nvPicPr>
                <p:cNvPr id="293" name="Ink 292">
                  <a:extLst>
                    <a:ext uri="{FF2B5EF4-FFF2-40B4-BE49-F238E27FC236}">
                      <a16:creationId xmlns:a16="http://schemas.microsoft.com/office/drawing/2014/main" id="{2621DF87-9564-B6CD-F249-7BDBCF71E5E3}"/>
                    </a:ext>
                  </a:extLst>
                </p:cNvPr>
                <p:cNvPicPr/>
                <p:nvPr/>
              </p:nvPicPr>
              <p:blipFill>
                <a:blip r:embed="rId184"/>
                <a:stretch>
                  <a:fillRect/>
                </a:stretch>
              </p:blipFill>
              <p:spPr>
                <a:xfrm>
                  <a:off x="7105889" y="1357284"/>
                  <a:ext cx="1220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94" name="Ink 293">
                  <a:extLst>
                    <a:ext uri="{FF2B5EF4-FFF2-40B4-BE49-F238E27FC236}">
                      <a16:creationId xmlns:a16="http://schemas.microsoft.com/office/drawing/2014/main" id="{CAFFF72E-2487-2288-EB4E-19B19C873E29}"/>
                    </a:ext>
                  </a:extLst>
                </p14:cNvPr>
                <p14:cNvContentPartPr/>
                <p14:nvPr/>
              </p14:nvContentPartPr>
              <p14:xfrm>
                <a:off x="7240529" y="1233444"/>
                <a:ext cx="65160" cy="179280"/>
              </p14:xfrm>
            </p:contentPart>
          </mc:Choice>
          <mc:Fallback xmlns="">
            <p:pic>
              <p:nvPicPr>
                <p:cNvPr id="294" name="Ink 293">
                  <a:extLst>
                    <a:ext uri="{FF2B5EF4-FFF2-40B4-BE49-F238E27FC236}">
                      <a16:creationId xmlns:a16="http://schemas.microsoft.com/office/drawing/2014/main" id="{CAFFF72E-2487-2288-EB4E-19B19C873E29}"/>
                    </a:ext>
                  </a:extLst>
                </p:cNvPr>
                <p:cNvPicPr/>
                <p:nvPr/>
              </p:nvPicPr>
              <p:blipFill>
                <a:blip r:embed="rId186"/>
                <a:stretch>
                  <a:fillRect/>
                </a:stretch>
              </p:blipFill>
              <p:spPr>
                <a:xfrm>
                  <a:off x="7222889" y="1215444"/>
                  <a:ext cx="1008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95" name="Ink 294">
                  <a:extLst>
                    <a:ext uri="{FF2B5EF4-FFF2-40B4-BE49-F238E27FC236}">
                      <a16:creationId xmlns:a16="http://schemas.microsoft.com/office/drawing/2014/main" id="{FB0CB198-2DF5-382C-F641-6EF550E5710C}"/>
                    </a:ext>
                  </a:extLst>
                </p14:cNvPr>
                <p14:cNvContentPartPr/>
                <p14:nvPr/>
              </p14:nvContentPartPr>
              <p14:xfrm>
                <a:off x="7306049" y="1286004"/>
                <a:ext cx="102240" cy="89640"/>
              </p14:xfrm>
            </p:contentPart>
          </mc:Choice>
          <mc:Fallback xmlns="">
            <p:pic>
              <p:nvPicPr>
                <p:cNvPr id="295" name="Ink 294">
                  <a:extLst>
                    <a:ext uri="{FF2B5EF4-FFF2-40B4-BE49-F238E27FC236}">
                      <a16:creationId xmlns:a16="http://schemas.microsoft.com/office/drawing/2014/main" id="{FB0CB198-2DF5-382C-F641-6EF550E5710C}"/>
                    </a:ext>
                  </a:extLst>
                </p:cNvPr>
                <p:cNvPicPr/>
                <p:nvPr/>
              </p:nvPicPr>
              <p:blipFill>
                <a:blip r:embed="rId188"/>
                <a:stretch>
                  <a:fillRect/>
                </a:stretch>
              </p:blipFill>
              <p:spPr>
                <a:xfrm>
                  <a:off x="7288049" y="1268004"/>
                  <a:ext cx="13788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96" name="Ink 295">
                  <a:extLst>
                    <a:ext uri="{FF2B5EF4-FFF2-40B4-BE49-F238E27FC236}">
                      <a16:creationId xmlns:a16="http://schemas.microsoft.com/office/drawing/2014/main" id="{5F65C531-A571-8A31-B5B1-51FBB7FBCBEB}"/>
                    </a:ext>
                  </a:extLst>
                </p14:cNvPr>
                <p14:cNvContentPartPr/>
                <p14:nvPr/>
              </p14:nvContentPartPr>
              <p14:xfrm>
                <a:off x="7411529" y="1096644"/>
                <a:ext cx="159840" cy="163440"/>
              </p14:xfrm>
            </p:contentPart>
          </mc:Choice>
          <mc:Fallback xmlns="">
            <p:pic>
              <p:nvPicPr>
                <p:cNvPr id="296" name="Ink 295">
                  <a:extLst>
                    <a:ext uri="{FF2B5EF4-FFF2-40B4-BE49-F238E27FC236}">
                      <a16:creationId xmlns:a16="http://schemas.microsoft.com/office/drawing/2014/main" id="{5F65C531-A571-8A31-B5B1-51FBB7FBCBEB}"/>
                    </a:ext>
                  </a:extLst>
                </p:cNvPr>
                <p:cNvPicPr/>
                <p:nvPr/>
              </p:nvPicPr>
              <p:blipFill>
                <a:blip r:embed="rId190"/>
                <a:stretch>
                  <a:fillRect/>
                </a:stretch>
              </p:blipFill>
              <p:spPr>
                <a:xfrm>
                  <a:off x="7393889" y="1079004"/>
                  <a:ext cx="1954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97" name="Ink 296">
                  <a:extLst>
                    <a:ext uri="{FF2B5EF4-FFF2-40B4-BE49-F238E27FC236}">
                      <a16:creationId xmlns:a16="http://schemas.microsoft.com/office/drawing/2014/main" id="{B45B27AE-E5AC-355F-1348-1758DA3D0C1D}"/>
                    </a:ext>
                  </a:extLst>
                </p14:cNvPr>
                <p14:cNvContentPartPr/>
                <p14:nvPr/>
              </p14:nvContentPartPr>
              <p14:xfrm>
                <a:off x="7617089" y="952284"/>
                <a:ext cx="53640" cy="147600"/>
              </p14:xfrm>
            </p:contentPart>
          </mc:Choice>
          <mc:Fallback xmlns="">
            <p:pic>
              <p:nvPicPr>
                <p:cNvPr id="297" name="Ink 296">
                  <a:extLst>
                    <a:ext uri="{FF2B5EF4-FFF2-40B4-BE49-F238E27FC236}">
                      <a16:creationId xmlns:a16="http://schemas.microsoft.com/office/drawing/2014/main" id="{B45B27AE-E5AC-355F-1348-1758DA3D0C1D}"/>
                    </a:ext>
                  </a:extLst>
                </p:cNvPr>
                <p:cNvPicPr/>
                <p:nvPr/>
              </p:nvPicPr>
              <p:blipFill>
                <a:blip r:embed="rId192"/>
                <a:stretch>
                  <a:fillRect/>
                </a:stretch>
              </p:blipFill>
              <p:spPr>
                <a:xfrm>
                  <a:off x="7599089" y="934284"/>
                  <a:ext cx="89280" cy="183240"/>
                </a:xfrm>
                <a:prstGeom prst="rect">
                  <a:avLst/>
                </a:prstGeom>
              </p:spPr>
            </p:pic>
          </mc:Fallback>
        </mc:AlternateContent>
      </p:grpSp>
    </p:spTree>
    <p:extLst>
      <p:ext uri="{BB962C8B-B14F-4D97-AF65-F5344CB8AC3E}">
        <p14:creationId xmlns:p14="http://schemas.microsoft.com/office/powerpoint/2010/main" val="4099980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1EEFCF2-63A7-F85C-D675-0BD40EF96569}"/>
              </a:ext>
            </a:extLst>
          </p:cNvPr>
          <p:cNvSpPr txBox="1"/>
          <p:nvPr/>
        </p:nvSpPr>
        <p:spPr>
          <a:xfrm>
            <a:off x="769088" y="312762"/>
            <a:ext cx="5018562" cy="3139321"/>
          </a:xfrm>
          <a:prstGeom prst="rect">
            <a:avLst/>
          </a:prstGeom>
          <a:noFill/>
        </p:spPr>
        <p:txBody>
          <a:bodyPr wrap="square" rtlCol="0">
            <a:spAutoFit/>
          </a:bodyPr>
          <a:lstStyle/>
          <a:p>
            <a:r>
              <a:rPr lang="en-US" sz="1800" kern="1200" dirty="0">
                <a:solidFill>
                  <a:srgbClr val="000000"/>
                </a:solidFill>
                <a:effectLst/>
                <a:latin typeface="Calibri" panose="020F0502020204030204" pitchFamily="34" charset="0"/>
                <a:ea typeface="+mn-ea"/>
                <a:cs typeface="+mn-cs"/>
              </a:rPr>
              <a:t>//desk service</a:t>
            </a:r>
            <a:endParaRPr lang="en-IN" dirty="0"/>
          </a:p>
          <a:p>
            <a:r>
              <a:rPr lang="en-IN" dirty="0"/>
              <a:t>class </a:t>
            </a:r>
            <a:r>
              <a:rPr lang="en-IN" dirty="0" err="1"/>
              <a:t>PlaceOrder</a:t>
            </a:r>
            <a:r>
              <a:rPr lang="en-IN" dirty="0"/>
              <a:t>(</a:t>
            </a:r>
          </a:p>
          <a:p>
            <a:r>
              <a:rPr lang="en-IN" dirty="0"/>
              <a:t>    </a:t>
            </a:r>
            <a:r>
              <a:rPr lang="en-IN" dirty="0" err="1"/>
              <a:t>withExchange</a:t>
            </a:r>
            <a:r>
              <a:rPr lang="en-IN" dirty="0"/>
              <a:t>: Step,</a:t>
            </a:r>
          </a:p>
          <a:p>
            <a:r>
              <a:rPr lang="en-IN" dirty="0"/>
              <a:t>    </a:t>
            </a:r>
            <a:r>
              <a:rPr lang="en-IN" dirty="0" err="1"/>
              <a:t>withoutExchange</a:t>
            </a:r>
            <a:r>
              <a:rPr lang="en-IN" dirty="0"/>
              <a:t>: Step</a:t>
            </a:r>
          </a:p>
          <a:p>
            <a:r>
              <a:rPr lang="en-IN" dirty="0"/>
              <a:t>) : </a:t>
            </a:r>
            <a:r>
              <a:rPr lang="en-IN" dirty="0" err="1"/>
              <a:t>DecisionStep</a:t>
            </a:r>
            <a:r>
              <a:rPr lang="en-IN" dirty="0"/>
              <a:t>() {</a:t>
            </a:r>
          </a:p>
          <a:p>
            <a:r>
              <a:rPr lang="en-IN" dirty="0"/>
              <a:t>  </a:t>
            </a:r>
          </a:p>
          <a:p>
            <a:r>
              <a:rPr lang="en-IN" dirty="0"/>
              <a:t>   override fun </a:t>
            </a:r>
            <a:r>
              <a:rPr lang="en-IN" dirty="0">
                <a:solidFill>
                  <a:srgbClr val="00B050"/>
                </a:solidFill>
              </a:rPr>
              <a:t>execute</a:t>
            </a:r>
            <a:r>
              <a:rPr lang="en-IN" dirty="0"/>
              <a:t>(orders: Orders) : Step {</a:t>
            </a:r>
          </a:p>
          <a:p>
            <a:r>
              <a:rPr lang="en-IN" dirty="0"/>
              <a:t>       return if(</a:t>
            </a:r>
            <a:r>
              <a:rPr lang="en-IN" dirty="0" err="1"/>
              <a:t>orders.withExchange</a:t>
            </a:r>
            <a:r>
              <a:rPr lang="en-IN" dirty="0"/>
              <a:t>){ </a:t>
            </a:r>
            <a:r>
              <a:rPr lang="en-IN" dirty="0" err="1"/>
              <a:t>withExchange</a:t>
            </a:r>
            <a:endParaRPr lang="en-IN" dirty="0"/>
          </a:p>
          <a:p>
            <a:r>
              <a:rPr lang="en-IN" dirty="0"/>
              <a:t>       } else { </a:t>
            </a:r>
            <a:r>
              <a:rPr lang="en-IN" dirty="0" err="1"/>
              <a:t>withoutExchange</a:t>
            </a:r>
            <a:r>
              <a:rPr lang="en-IN" dirty="0"/>
              <a:t> }</a:t>
            </a:r>
          </a:p>
          <a:p>
            <a:r>
              <a:rPr lang="en-IN" dirty="0"/>
              <a:t>   } </a:t>
            </a:r>
          </a:p>
          <a:p>
            <a:r>
              <a:rPr lang="en-IN" dirty="0"/>
              <a:t>}</a:t>
            </a:r>
          </a:p>
        </p:txBody>
      </p:sp>
      <p:sp>
        <p:nvSpPr>
          <p:cNvPr id="9" name="TextBox 8">
            <a:extLst>
              <a:ext uri="{FF2B5EF4-FFF2-40B4-BE49-F238E27FC236}">
                <a16:creationId xmlns:a16="http://schemas.microsoft.com/office/drawing/2014/main" id="{E88CA071-5DAD-BE6D-EEE6-8196E77EA3CF}"/>
              </a:ext>
            </a:extLst>
          </p:cNvPr>
          <p:cNvSpPr txBox="1"/>
          <p:nvPr/>
        </p:nvSpPr>
        <p:spPr>
          <a:xfrm>
            <a:off x="6096000" y="589761"/>
            <a:ext cx="5018562" cy="2862322"/>
          </a:xfrm>
          <a:prstGeom prst="rect">
            <a:avLst/>
          </a:prstGeom>
          <a:noFill/>
        </p:spPr>
        <p:txBody>
          <a:bodyPr wrap="square" rtlCol="0">
            <a:spAutoFit/>
          </a:bodyPr>
          <a:lstStyle/>
          <a:p>
            <a:r>
              <a:rPr lang="en-US" sz="1800" kern="1200" dirty="0">
                <a:solidFill>
                  <a:srgbClr val="000000"/>
                </a:solidFill>
                <a:effectLst/>
                <a:latin typeface="Calibri" panose="020F0502020204030204" pitchFamily="34" charset="0"/>
                <a:ea typeface="+mn-ea"/>
                <a:cs typeface="+mn-cs"/>
              </a:rPr>
              <a:t>//desk service</a:t>
            </a:r>
            <a:endParaRPr lang="en-IN" dirty="0"/>
          </a:p>
          <a:p>
            <a:r>
              <a:rPr lang="en-IN" dirty="0"/>
              <a:t>class </a:t>
            </a:r>
            <a:r>
              <a:rPr lang="en-IN" dirty="0" err="1"/>
              <a:t>PlaceShippingOrder</a:t>
            </a:r>
            <a:r>
              <a:rPr lang="en-IN" dirty="0"/>
              <a:t>(</a:t>
            </a:r>
          </a:p>
          <a:p>
            <a:r>
              <a:rPr lang="en-IN" dirty="0"/>
              <a:t>   </a:t>
            </a:r>
            <a:r>
              <a:rPr lang="en-IN" dirty="0" err="1"/>
              <a:t>val</a:t>
            </a:r>
            <a:r>
              <a:rPr lang="en-IN" dirty="0"/>
              <a:t> </a:t>
            </a:r>
            <a:r>
              <a:rPr lang="en-IN" dirty="0">
                <a:solidFill>
                  <a:schemeClr val="accent2"/>
                </a:solidFill>
              </a:rPr>
              <a:t>producer</a:t>
            </a:r>
            <a:r>
              <a:rPr lang="en-IN" dirty="0"/>
              <a:t>: </a:t>
            </a:r>
            <a:r>
              <a:rPr lang="en-IN" dirty="0" err="1"/>
              <a:t>ShippingOrderProducer</a:t>
            </a:r>
            <a:endParaRPr lang="en-IN" dirty="0"/>
          </a:p>
          <a:p>
            <a:r>
              <a:rPr lang="en-IN" dirty="0"/>
              <a:t>) : </a:t>
            </a:r>
            <a:r>
              <a:rPr lang="en-IN" dirty="0" err="1"/>
              <a:t>SystemStep</a:t>
            </a:r>
            <a:r>
              <a:rPr lang="en-IN" dirty="0"/>
              <a:t>() {</a:t>
            </a:r>
          </a:p>
          <a:p>
            <a:r>
              <a:rPr lang="en-IN" dirty="0"/>
              <a:t>  </a:t>
            </a:r>
          </a:p>
          <a:p>
            <a:r>
              <a:rPr lang="en-IN" dirty="0"/>
              <a:t>   override fun </a:t>
            </a:r>
            <a:r>
              <a:rPr lang="en-IN" dirty="0">
                <a:solidFill>
                  <a:srgbClr val="00B050"/>
                </a:solidFill>
              </a:rPr>
              <a:t>execute</a:t>
            </a:r>
            <a:r>
              <a:rPr lang="en-IN" dirty="0"/>
              <a:t>(orders: Orders) {</a:t>
            </a:r>
          </a:p>
          <a:p>
            <a:r>
              <a:rPr lang="en-IN" dirty="0"/>
              <a:t>        </a:t>
            </a:r>
            <a:r>
              <a:rPr lang="en-IN" dirty="0" err="1">
                <a:solidFill>
                  <a:srgbClr val="00B050"/>
                </a:solidFill>
              </a:rPr>
              <a:t>doSomething</a:t>
            </a:r>
            <a:r>
              <a:rPr lang="en-IN" dirty="0"/>
              <a:t>(orders)</a:t>
            </a:r>
          </a:p>
          <a:p>
            <a:r>
              <a:rPr lang="en-IN" dirty="0"/>
              <a:t>        </a:t>
            </a:r>
            <a:r>
              <a:rPr lang="en-IN" dirty="0" err="1">
                <a:solidFill>
                  <a:schemeClr val="accent2"/>
                </a:solidFill>
              </a:rPr>
              <a:t>producer</a:t>
            </a:r>
            <a:r>
              <a:rPr lang="en-IN" dirty="0" err="1"/>
              <a:t>.</a:t>
            </a:r>
            <a:r>
              <a:rPr lang="en-IN" dirty="0" err="1">
                <a:solidFill>
                  <a:srgbClr val="0070C0"/>
                </a:solidFill>
              </a:rPr>
              <a:t>send</a:t>
            </a:r>
            <a:r>
              <a:rPr lang="en-IN" dirty="0"/>
              <a:t>(</a:t>
            </a:r>
            <a:r>
              <a:rPr lang="en-IN" dirty="0" err="1"/>
              <a:t>orders.identifier</a:t>
            </a:r>
            <a:r>
              <a:rPr lang="en-IN" dirty="0"/>
              <a:t>)</a:t>
            </a:r>
          </a:p>
          <a:p>
            <a:r>
              <a:rPr lang="en-IN" dirty="0"/>
              <a:t>   } </a:t>
            </a:r>
          </a:p>
          <a:p>
            <a:r>
              <a:rPr lang="en-IN" dirty="0"/>
              <a:t>}</a:t>
            </a:r>
          </a:p>
        </p:txBody>
      </p:sp>
      <p:sp>
        <p:nvSpPr>
          <p:cNvPr id="11" name="TextBox 10">
            <a:extLst>
              <a:ext uri="{FF2B5EF4-FFF2-40B4-BE49-F238E27FC236}">
                <a16:creationId xmlns:a16="http://schemas.microsoft.com/office/drawing/2014/main" id="{8E1F234D-D549-BBC4-D0FC-343A16A07D11}"/>
              </a:ext>
            </a:extLst>
          </p:cNvPr>
          <p:cNvSpPr txBox="1"/>
          <p:nvPr/>
        </p:nvSpPr>
        <p:spPr>
          <a:xfrm>
            <a:off x="769088" y="3789612"/>
            <a:ext cx="5018562" cy="2755626"/>
          </a:xfrm>
          <a:prstGeom prst="rect">
            <a:avLst/>
          </a:prstGeom>
          <a:noFill/>
        </p:spPr>
        <p:txBody>
          <a:bodyPr wrap="square" rtlCol="0">
            <a:spAutoFit/>
          </a:bodyPr>
          <a:lstStyle/>
          <a:p>
            <a:pPr marL="0" indent="0" algn="l" rtl="0" eaLnBrk="1" latinLnBrk="0" hangingPunct="1">
              <a:lnSpc>
                <a:spcPct val="90000"/>
              </a:lnSpc>
              <a:spcBef>
                <a:spcPts val="1000"/>
              </a:spcBef>
              <a:spcAft>
                <a:spcPts val="0"/>
              </a:spcAft>
            </a:pPr>
            <a:r>
              <a:rPr lang="en-US" sz="1800" kern="1200" dirty="0">
                <a:solidFill>
                  <a:srgbClr val="000000"/>
                </a:solidFill>
                <a:effectLst/>
                <a:latin typeface="Calibri" panose="020F0502020204030204" pitchFamily="34" charset="0"/>
                <a:ea typeface="+mn-ea"/>
                <a:cs typeface="+mn-cs"/>
              </a:rPr>
              <a:t>//warehouse service</a:t>
            </a:r>
          </a:p>
          <a:p>
            <a:pPr marL="0" indent="0" algn="l" rtl="0" eaLnBrk="1" latinLnBrk="0" hangingPunct="1">
              <a:lnSpc>
                <a:spcPct val="90000"/>
              </a:lnSpc>
              <a:spcBef>
                <a:spcPts val="1000"/>
              </a:spcBef>
              <a:spcAft>
                <a:spcPts val="0"/>
              </a:spcAft>
            </a:pPr>
            <a:r>
              <a:rPr lang="en-US" sz="1800" kern="1200" dirty="0">
                <a:solidFill>
                  <a:srgbClr val="000000"/>
                </a:solidFill>
                <a:effectLst/>
                <a:latin typeface="Calibri" panose="020F0502020204030204" pitchFamily="34" charset="0"/>
                <a:ea typeface="+mn-ea"/>
                <a:cs typeface="+mn-cs"/>
              </a:rPr>
              <a:t>@kafkaListener(topics=“shippingOrdered”)</a:t>
            </a:r>
            <a:endParaRPr lang="en-IN" dirty="0">
              <a:effectLst/>
            </a:endParaRPr>
          </a:p>
          <a:p>
            <a:pPr marL="0" indent="0" algn="l" rtl="0" eaLnBrk="1" latinLnBrk="0" hangingPunct="1">
              <a:lnSpc>
                <a:spcPct val="90000"/>
              </a:lnSpc>
              <a:spcBef>
                <a:spcPts val="1000"/>
              </a:spcBef>
              <a:spcAft>
                <a:spcPts val="0"/>
              </a:spcAft>
            </a:pPr>
            <a:r>
              <a:rPr lang="en-US" sz="1800" kern="1200" dirty="0">
                <a:solidFill>
                  <a:srgbClr val="000000"/>
                </a:solidFill>
                <a:effectLst/>
                <a:latin typeface="Calibri" panose="020F0502020204030204" pitchFamily="34" charset="0"/>
                <a:ea typeface="+mn-ea"/>
                <a:cs typeface="+mn-cs"/>
              </a:rPr>
              <a:t>fun </a:t>
            </a:r>
            <a:r>
              <a:rPr lang="en-US" sz="1800" kern="1200" dirty="0" err="1">
                <a:solidFill>
                  <a:srgbClr val="00B050"/>
                </a:solidFill>
                <a:effectLst/>
                <a:latin typeface="Calibri" panose="020F0502020204030204" pitchFamily="34" charset="0"/>
                <a:ea typeface="+mn-ea"/>
                <a:cs typeface="+mn-cs"/>
              </a:rPr>
              <a:t>prepareShippings</a:t>
            </a:r>
            <a:r>
              <a:rPr lang="en-US" sz="1800" kern="1200" dirty="0">
                <a:solidFill>
                  <a:srgbClr val="000000"/>
                </a:solidFill>
                <a:effectLst/>
                <a:latin typeface="Calibri" panose="020F0502020204030204" pitchFamily="34" charset="0"/>
                <a:ea typeface="+mn-ea"/>
                <a:cs typeface="+mn-cs"/>
              </a:rPr>
              <a:t>(</a:t>
            </a:r>
            <a:r>
              <a:rPr lang="en-US" sz="1800" kern="1200" dirty="0" err="1">
                <a:solidFill>
                  <a:srgbClr val="000000"/>
                </a:solidFill>
                <a:effectLst/>
                <a:latin typeface="Calibri" panose="020F0502020204030204" pitchFamily="34" charset="0"/>
                <a:ea typeface="+mn-ea"/>
                <a:cs typeface="+mn-cs"/>
              </a:rPr>
              <a:t>orderId:String</a:t>
            </a:r>
            <a:r>
              <a:rPr lang="en-US" sz="1800" kern="1200" dirty="0">
                <a:solidFill>
                  <a:srgbClr val="000000"/>
                </a:solidFill>
                <a:effectLst/>
                <a:latin typeface="Calibri" panose="020F0502020204030204" pitchFamily="34" charset="0"/>
                <a:ea typeface="+mn-ea"/>
                <a:cs typeface="+mn-cs"/>
              </a:rPr>
              <a:t>) {</a:t>
            </a:r>
            <a:endParaRPr lang="en-IN" dirty="0">
              <a:effectLst/>
            </a:endParaRPr>
          </a:p>
          <a:p>
            <a:pPr marL="0" indent="0" algn="l" rtl="0" eaLnBrk="1" latinLnBrk="0" hangingPunct="1">
              <a:lnSpc>
                <a:spcPct val="90000"/>
              </a:lnSpc>
              <a:spcBef>
                <a:spcPts val="1000"/>
              </a:spcBef>
              <a:spcAft>
                <a:spcPts val="0"/>
              </a:spcAft>
            </a:pPr>
            <a:r>
              <a:rPr lang="en-US" sz="1800" kern="1200" dirty="0" err="1">
                <a:solidFill>
                  <a:srgbClr val="A6A6A6"/>
                </a:solidFill>
                <a:effectLst/>
                <a:latin typeface="Calibri" panose="020F0502020204030204" pitchFamily="34" charset="0"/>
                <a:ea typeface="+mn-ea"/>
                <a:cs typeface="+mn-cs"/>
              </a:rPr>
              <a:t>Println</a:t>
            </a:r>
            <a:r>
              <a:rPr lang="en-US" sz="1800" kern="1200" dirty="0">
                <a:solidFill>
                  <a:srgbClr val="A6A6A6"/>
                </a:solidFill>
                <a:effectLst/>
                <a:latin typeface="Calibri" panose="020F0502020204030204" pitchFamily="34" charset="0"/>
                <a:ea typeface="+mn-ea"/>
                <a:cs typeface="+mn-cs"/>
              </a:rPr>
              <a:t>(“Your </a:t>
            </a:r>
            <a:r>
              <a:rPr lang="en-US" sz="1800" kern="1200" dirty="0" err="1">
                <a:solidFill>
                  <a:srgbClr val="A6A6A6"/>
                </a:solidFill>
                <a:effectLst/>
                <a:latin typeface="Calibri" panose="020F0502020204030204" pitchFamily="34" charset="0"/>
                <a:ea typeface="+mn-ea"/>
                <a:cs typeface="+mn-cs"/>
              </a:rPr>
              <a:t>shippings</a:t>
            </a:r>
            <a:r>
              <a:rPr lang="en-US" sz="1800" kern="1200" dirty="0">
                <a:solidFill>
                  <a:srgbClr val="A6A6A6"/>
                </a:solidFill>
                <a:effectLst/>
                <a:latin typeface="Calibri" panose="020F0502020204030204" pitchFamily="34" charset="0"/>
                <a:ea typeface="+mn-ea"/>
                <a:cs typeface="+mn-cs"/>
              </a:rPr>
              <a:t> is ready”)</a:t>
            </a:r>
            <a:endParaRPr lang="en-IN" dirty="0">
              <a:effectLst/>
            </a:endParaRPr>
          </a:p>
          <a:p>
            <a:pPr marL="0" indent="0" algn="l" rtl="0" eaLnBrk="1" latinLnBrk="0" hangingPunct="1">
              <a:lnSpc>
                <a:spcPct val="90000"/>
              </a:lnSpc>
              <a:spcBef>
                <a:spcPts val="1000"/>
              </a:spcBef>
              <a:spcAft>
                <a:spcPts val="0"/>
              </a:spcAft>
            </a:pPr>
            <a:r>
              <a:rPr lang="en-US" sz="1800" kern="1200" dirty="0" err="1">
                <a:solidFill>
                  <a:srgbClr val="ED7D31"/>
                </a:solidFill>
                <a:effectLst/>
                <a:latin typeface="Calibri" panose="020F0502020204030204" pitchFamily="34" charset="0"/>
                <a:ea typeface="+mn-ea"/>
                <a:cs typeface="+mn-cs"/>
              </a:rPr>
              <a:t>shippingConfirmProducer</a:t>
            </a:r>
            <a:r>
              <a:rPr lang="en-US" sz="1800" kern="1200" dirty="0" err="1">
                <a:solidFill>
                  <a:srgbClr val="A6A6A6"/>
                </a:solidFill>
                <a:effectLst/>
                <a:latin typeface="Calibri" panose="020F0502020204030204" pitchFamily="34" charset="0"/>
                <a:ea typeface="+mn-ea"/>
                <a:cs typeface="+mn-cs"/>
              </a:rPr>
              <a:t>.</a:t>
            </a:r>
            <a:r>
              <a:rPr lang="en-US" sz="1800" kern="1200" dirty="0" err="1">
                <a:solidFill>
                  <a:srgbClr val="4472C4"/>
                </a:solidFill>
                <a:effectLst/>
                <a:latin typeface="Calibri" panose="020F0502020204030204" pitchFamily="34" charset="0"/>
                <a:ea typeface="+mn-ea"/>
                <a:cs typeface="+mn-cs"/>
              </a:rPr>
              <a:t>sendConfirmation</a:t>
            </a:r>
            <a:r>
              <a:rPr lang="en-US" sz="1800" kern="1200" dirty="0">
                <a:solidFill>
                  <a:srgbClr val="4472C4"/>
                </a:solidFill>
                <a:effectLst/>
                <a:latin typeface="Calibri" panose="020F0502020204030204" pitchFamily="34" charset="0"/>
                <a:ea typeface="+mn-ea"/>
                <a:cs typeface="+mn-cs"/>
              </a:rPr>
              <a:t>(</a:t>
            </a:r>
            <a:r>
              <a:rPr lang="en-US" sz="1800" kern="1200" dirty="0" err="1">
                <a:solidFill>
                  <a:srgbClr val="4472C4"/>
                </a:solidFill>
                <a:effectLst/>
                <a:latin typeface="Calibri" panose="020F0502020204030204" pitchFamily="34" charset="0"/>
                <a:ea typeface="+mn-ea"/>
                <a:cs typeface="+mn-cs"/>
              </a:rPr>
              <a:t>orderId</a:t>
            </a:r>
            <a:r>
              <a:rPr lang="en-US" sz="1800" kern="1200" dirty="0">
                <a:solidFill>
                  <a:srgbClr val="4472C4"/>
                </a:solidFill>
                <a:effectLst/>
                <a:latin typeface="Calibri" panose="020F0502020204030204" pitchFamily="34" charset="0"/>
                <a:ea typeface="+mn-ea"/>
                <a:cs typeface="+mn-cs"/>
              </a:rPr>
              <a:t>)</a:t>
            </a:r>
            <a:endParaRPr lang="en-IN" dirty="0">
              <a:effectLst/>
            </a:endParaRPr>
          </a:p>
          <a:p>
            <a:pPr marL="0" indent="0" algn="l" rtl="0" eaLnBrk="1" latinLnBrk="0" hangingPunct="1">
              <a:lnSpc>
                <a:spcPct val="90000"/>
              </a:lnSpc>
              <a:spcBef>
                <a:spcPts val="1000"/>
              </a:spcBef>
              <a:spcAft>
                <a:spcPts val="0"/>
              </a:spcAft>
            </a:pPr>
            <a:r>
              <a:rPr lang="en-US" sz="1800" kern="1200" dirty="0">
                <a:solidFill>
                  <a:srgbClr val="000000"/>
                </a:solidFill>
                <a:effectLst/>
                <a:latin typeface="Calibri" panose="020F0502020204030204" pitchFamily="34" charset="0"/>
                <a:ea typeface="+mn-ea"/>
                <a:cs typeface="+mn-cs"/>
              </a:rPr>
              <a:t>}</a:t>
            </a:r>
            <a:endParaRPr lang="en-IN" dirty="0">
              <a:effectLst/>
            </a:endParaRPr>
          </a:p>
          <a:p>
            <a:endParaRPr lang="en-IN" dirty="0"/>
          </a:p>
        </p:txBody>
      </p:sp>
      <p:sp>
        <p:nvSpPr>
          <p:cNvPr id="13" name="Rectangle: Rounded Corners 12">
            <a:extLst>
              <a:ext uri="{FF2B5EF4-FFF2-40B4-BE49-F238E27FC236}">
                <a16:creationId xmlns:a16="http://schemas.microsoft.com/office/drawing/2014/main" id="{2AC2BD65-59D7-DEAE-E3F3-4B56516FC852}"/>
              </a:ext>
            </a:extLst>
          </p:cNvPr>
          <p:cNvSpPr/>
          <p:nvPr/>
        </p:nvSpPr>
        <p:spPr>
          <a:xfrm>
            <a:off x="7070651" y="4167963"/>
            <a:ext cx="3455582" cy="1244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Message Broker</a:t>
            </a:r>
            <a:endParaRPr lang="en-IN" dirty="0"/>
          </a:p>
        </p:txBody>
      </p:sp>
      <p:cxnSp>
        <p:nvCxnSpPr>
          <p:cNvPr id="15" name="Straight Connector 14">
            <a:extLst>
              <a:ext uri="{FF2B5EF4-FFF2-40B4-BE49-F238E27FC236}">
                <a16:creationId xmlns:a16="http://schemas.microsoft.com/office/drawing/2014/main" id="{13A34B4A-B143-6F92-5CCA-3C96559EEB5F}"/>
              </a:ext>
            </a:extLst>
          </p:cNvPr>
          <p:cNvCxnSpPr/>
          <p:nvPr/>
        </p:nvCxnSpPr>
        <p:spPr>
          <a:xfrm>
            <a:off x="595423" y="3636335"/>
            <a:ext cx="10823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D7955C3-A044-CA19-EB06-8039BF217901}"/>
              </a:ext>
            </a:extLst>
          </p:cNvPr>
          <p:cNvCxnSpPr/>
          <p:nvPr/>
        </p:nvCxnSpPr>
        <p:spPr>
          <a:xfrm>
            <a:off x="5911702" y="3636335"/>
            <a:ext cx="0" cy="2908903"/>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C125601F-786C-BE69-578A-7BF1C8D8E7F3}"/>
                  </a:ext>
                </a:extLst>
              </p14:cNvPr>
              <p14:cNvContentPartPr/>
              <p14:nvPr/>
            </p14:nvContentPartPr>
            <p14:xfrm>
              <a:off x="9678089" y="2667684"/>
              <a:ext cx="380160" cy="1400040"/>
            </p14:xfrm>
          </p:contentPart>
        </mc:Choice>
        <mc:Fallback xmlns="">
          <p:pic>
            <p:nvPicPr>
              <p:cNvPr id="18" name="Ink 17">
                <a:extLst>
                  <a:ext uri="{FF2B5EF4-FFF2-40B4-BE49-F238E27FC236}">
                    <a16:creationId xmlns:a16="http://schemas.microsoft.com/office/drawing/2014/main" id="{C125601F-786C-BE69-578A-7BF1C8D8E7F3}"/>
                  </a:ext>
                </a:extLst>
              </p:cNvPr>
              <p:cNvPicPr/>
              <p:nvPr/>
            </p:nvPicPr>
            <p:blipFill>
              <a:blip r:embed="rId3"/>
              <a:stretch>
                <a:fillRect/>
              </a:stretch>
            </p:blipFill>
            <p:spPr>
              <a:xfrm>
                <a:off x="9669089" y="2658684"/>
                <a:ext cx="397800" cy="1417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B9F1EBF3-CED5-BBE1-9ECA-0F3AEDCA9417}"/>
                  </a:ext>
                </a:extLst>
              </p14:cNvPr>
              <p14:cNvContentPartPr/>
              <p14:nvPr/>
            </p14:nvContentPartPr>
            <p14:xfrm>
              <a:off x="5241809" y="4758924"/>
              <a:ext cx="1503360" cy="190440"/>
            </p14:xfrm>
          </p:contentPart>
        </mc:Choice>
        <mc:Fallback xmlns="">
          <p:pic>
            <p:nvPicPr>
              <p:cNvPr id="19" name="Ink 18">
                <a:extLst>
                  <a:ext uri="{FF2B5EF4-FFF2-40B4-BE49-F238E27FC236}">
                    <a16:creationId xmlns:a16="http://schemas.microsoft.com/office/drawing/2014/main" id="{B9F1EBF3-CED5-BBE1-9ECA-0F3AEDCA9417}"/>
                  </a:ext>
                </a:extLst>
              </p:cNvPr>
              <p:cNvPicPr/>
              <p:nvPr/>
            </p:nvPicPr>
            <p:blipFill>
              <a:blip r:embed="rId5"/>
              <a:stretch>
                <a:fillRect/>
              </a:stretch>
            </p:blipFill>
            <p:spPr>
              <a:xfrm>
                <a:off x="5233169" y="4749924"/>
                <a:ext cx="15210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38603329-3BE5-2363-D6DF-964E3382823B}"/>
                  </a:ext>
                </a:extLst>
              </p14:cNvPr>
              <p14:cNvContentPartPr/>
              <p14:nvPr/>
            </p14:nvContentPartPr>
            <p14:xfrm>
              <a:off x="808049" y="434604"/>
              <a:ext cx="1314720" cy="86760"/>
            </p14:xfrm>
          </p:contentPart>
        </mc:Choice>
        <mc:Fallback xmlns="">
          <p:pic>
            <p:nvPicPr>
              <p:cNvPr id="20" name="Ink 19">
                <a:extLst>
                  <a:ext uri="{FF2B5EF4-FFF2-40B4-BE49-F238E27FC236}">
                    <a16:creationId xmlns:a16="http://schemas.microsoft.com/office/drawing/2014/main" id="{38603329-3BE5-2363-D6DF-964E3382823B}"/>
                  </a:ext>
                </a:extLst>
              </p:cNvPr>
              <p:cNvPicPr/>
              <p:nvPr/>
            </p:nvPicPr>
            <p:blipFill>
              <a:blip r:embed="rId7"/>
              <a:stretch>
                <a:fillRect/>
              </a:stretch>
            </p:blipFill>
            <p:spPr>
              <a:xfrm>
                <a:off x="754409" y="326604"/>
                <a:ext cx="14223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1C34BA0-5471-EFB9-4822-EA04D34A29C7}"/>
                  </a:ext>
                </a:extLst>
              </p14:cNvPr>
              <p14:cNvContentPartPr/>
              <p14:nvPr/>
            </p14:nvContentPartPr>
            <p14:xfrm>
              <a:off x="6060449" y="718284"/>
              <a:ext cx="1417320" cy="79560"/>
            </p14:xfrm>
          </p:contentPart>
        </mc:Choice>
        <mc:Fallback xmlns="">
          <p:pic>
            <p:nvPicPr>
              <p:cNvPr id="21" name="Ink 20">
                <a:extLst>
                  <a:ext uri="{FF2B5EF4-FFF2-40B4-BE49-F238E27FC236}">
                    <a16:creationId xmlns:a16="http://schemas.microsoft.com/office/drawing/2014/main" id="{A1C34BA0-5471-EFB9-4822-EA04D34A29C7}"/>
                  </a:ext>
                </a:extLst>
              </p:cNvPr>
              <p:cNvPicPr/>
              <p:nvPr/>
            </p:nvPicPr>
            <p:blipFill>
              <a:blip r:embed="rId9"/>
              <a:stretch>
                <a:fillRect/>
              </a:stretch>
            </p:blipFill>
            <p:spPr>
              <a:xfrm>
                <a:off x="6006449" y="610644"/>
                <a:ext cx="15249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C706F60C-DB12-C99C-45D2-4A0163AAB184}"/>
                  </a:ext>
                </a:extLst>
              </p14:cNvPr>
              <p14:cNvContentPartPr/>
              <p14:nvPr/>
            </p14:nvContentPartPr>
            <p14:xfrm>
              <a:off x="753689" y="3912204"/>
              <a:ext cx="2051640" cy="129600"/>
            </p14:xfrm>
          </p:contentPart>
        </mc:Choice>
        <mc:Fallback xmlns="">
          <p:pic>
            <p:nvPicPr>
              <p:cNvPr id="24" name="Ink 23">
                <a:extLst>
                  <a:ext uri="{FF2B5EF4-FFF2-40B4-BE49-F238E27FC236}">
                    <a16:creationId xmlns:a16="http://schemas.microsoft.com/office/drawing/2014/main" id="{C706F60C-DB12-C99C-45D2-4A0163AAB184}"/>
                  </a:ext>
                </a:extLst>
              </p:cNvPr>
              <p:cNvPicPr/>
              <p:nvPr/>
            </p:nvPicPr>
            <p:blipFill>
              <a:blip r:embed="rId11"/>
              <a:stretch>
                <a:fillRect/>
              </a:stretch>
            </p:blipFill>
            <p:spPr>
              <a:xfrm>
                <a:off x="700049" y="3804564"/>
                <a:ext cx="2159280" cy="345240"/>
              </a:xfrm>
              <a:prstGeom prst="rect">
                <a:avLst/>
              </a:prstGeom>
            </p:spPr>
          </p:pic>
        </mc:Fallback>
      </mc:AlternateContent>
    </p:spTree>
    <p:extLst>
      <p:ext uri="{BB962C8B-B14F-4D97-AF65-F5344CB8AC3E}">
        <p14:creationId xmlns:p14="http://schemas.microsoft.com/office/powerpoint/2010/main" val="409804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F0A16A-069C-12F1-CAA3-3E5678F9FAAB}"/>
              </a:ext>
            </a:extLst>
          </p:cNvPr>
          <p:cNvSpPr/>
          <p:nvPr/>
        </p:nvSpPr>
        <p:spPr>
          <a:xfrm>
            <a:off x="4431868" y="736270"/>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Impatient Customer</a:t>
            </a:r>
            <a:endParaRPr lang="en-IN" dirty="0"/>
          </a:p>
        </p:txBody>
      </p:sp>
      <p:sp>
        <p:nvSpPr>
          <p:cNvPr id="7" name="Rectangle: Rounded Corners 6">
            <a:extLst>
              <a:ext uri="{FF2B5EF4-FFF2-40B4-BE49-F238E27FC236}">
                <a16:creationId xmlns:a16="http://schemas.microsoft.com/office/drawing/2014/main" id="{3103BDBA-1315-DD3E-A67D-77351D143F4B}"/>
              </a:ext>
            </a:extLst>
          </p:cNvPr>
          <p:cNvSpPr/>
          <p:nvPr/>
        </p:nvSpPr>
        <p:spPr>
          <a:xfrm>
            <a:off x="880357" y="386937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4439393" y="386937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9" name="Rectangle: Rounded Corners 8">
            <a:extLst>
              <a:ext uri="{FF2B5EF4-FFF2-40B4-BE49-F238E27FC236}">
                <a16:creationId xmlns:a16="http://schemas.microsoft.com/office/drawing/2014/main" id="{3449FD60-840A-9244-BD36-E3E25D5EA591}"/>
              </a:ext>
            </a:extLst>
          </p:cNvPr>
          <p:cNvSpPr/>
          <p:nvPr/>
        </p:nvSpPr>
        <p:spPr>
          <a:xfrm>
            <a:off x="8298872" y="3869375"/>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Exchange Service</a:t>
            </a:r>
            <a:endParaRPr lang="en-IN" sz="2800" dirty="0"/>
          </a:p>
        </p:txBody>
      </p:sp>
      <p:sp>
        <p:nvSpPr>
          <p:cNvPr id="18" name="TextBox 17">
            <a:extLst>
              <a:ext uri="{FF2B5EF4-FFF2-40B4-BE49-F238E27FC236}">
                <a16:creationId xmlns:a16="http://schemas.microsoft.com/office/drawing/2014/main" id="{651340CD-5285-3F51-5983-B9611FBDEC04}"/>
              </a:ext>
            </a:extLst>
          </p:cNvPr>
          <p:cNvSpPr txBox="1"/>
          <p:nvPr/>
        </p:nvSpPr>
        <p:spPr>
          <a:xfrm>
            <a:off x="5771408" y="2802577"/>
            <a:ext cx="1555667" cy="369332"/>
          </a:xfrm>
          <a:prstGeom prst="rect">
            <a:avLst/>
          </a:prstGeom>
          <a:noFill/>
        </p:spPr>
        <p:txBody>
          <a:bodyPr wrap="square" rtlCol="0">
            <a:spAutoFit/>
          </a:bodyPr>
          <a:lstStyle/>
          <a:p>
            <a:r>
              <a:rPr lang="en-US" dirty="0"/>
              <a:t>1. Place Order</a:t>
            </a:r>
            <a:endParaRPr lang="en-IN" dirty="0"/>
          </a:p>
        </p:txBody>
      </p:sp>
      <p:sp>
        <p:nvSpPr>
          <p:cNvPr id="19" name="TextBox 18">
            <a:extLst>
              <a:ext uri="{FF2B5EF4-FFF2-40B4-BE49-F238E27FC236}">
                <a16:creationId xmlns:a16="http://schemas.microsoft.com/office/drawing/2014/main" id="{0B9E9949-E6EC-83BC-BBF3-2AB25B3087BF}"/>
              </a:ext>
            </a:extLst>
          </p:cNvPr>
          <p:cNvSpPr txBox="1"/>
          <p:nvPr/>
        </p:nvSpPr>
        <p:spPr>
          <a:xfrm>
            <a:off x="3239985" y="5602939"/>
            <a:ext cx="1555667" cy="923330"/>
          </a:xfrm>
          <a:prstGeom prst="rect">
            <a:avLst/>
          </a:prstGeom>
          <a:noFill/>
        </p:spPr>
        <p:txBody>
          <a:bodyPr wrap="square" rtlCol="0">
            <a:spAutoFit/>
          </a:bodyPr>
          <a:lstStyle/>
          <a:p>
            <a:r>
              <a:rPr lang="en-US" dirty="0"/>
              <a:t>2. Place Shipping Order</a:t>
            </a:r>
            <a:endParaRPr lang="en-IN" dirty="0"/>
          </a:p>
        </p:txBody>
      </p:sp>
      <p:sp>
        <p:nvSpPr>
          <p:cNvPr id="20" name="TextBox 19">
            <a:extLst>
              <a:ext uri="{FF2B5EF4-FFF2-40B4-BE49-F238E27FC236}">
                <a16:creationId xmlns:a16="http://schemas.microsoft.com/office/drawing/2014/main" id="{86A40E14-F30C-91EB-2096-AF3C6EDAA3E5}"/>
              </a:ext>
            </a:extLst>
          </p:cNvPr>
          <p:cNvSpPr txBox="1"/>
          <p:nvPr/>
        </p:nvSpPr>
        <p:spPr>
          <a:xfrm>
            <a:off x="6873834" y="5627797"/>
            <a:ext cx="1555667" cy="923330"/>
          </a:xfrm>
          <a:prstGeom prst="rect">
            <a:avLst/>
          </a:prstGeom>
          <a:noFill/>
        </p:spPr>
        <p:txBody>
          <a:bodyPr wrap="square" rtlCol="0">
            <a:spAutoFit/>
          </a:bodyPr>
          <a:lstStyle/>
          <a:p>
            <a:r>
              <a:rPr lang="en-US" dirty="0"/>
              <a:t>2. Place exchange Order</a:t>
            </a:r>
            <a:endParaRPr lang="en-IN" dirty="0"/>
          </a:p>
        </p:txBody>
      </p:sp>
      <p:sp>
        <p:nvSpPr>
          <p:cNvPr id="21" name="TextBox 20">
            <a:extLst>
              <a:ext uri="{FF2B5EF4-FFF2-40B4-BE49-F238E27FC236}">
                <a16:creationId xmlns:a16="http://schemas.microsoft.com/office/drawing/2014/main" id="{A92F0E5B-953A-B8EE-4840-D1D8C57B6782}"/>
              </a:ext>
            </a:extLst>
          </p:cNvPr>
          <p:cNvSpPr txBox="1"/>
          <p:nvPr/>
        </p:nvSpPr>
        <p:spPr>
          <a:xfrm>
            <a:off x="4795652" y="5504003"/>
            <a:ext cx="1640774" cy="369332"/>
          </a:xfrm>
          <a:prstGeom prst="rect">
            <a:avLst/>
          </a:prstGeom>
          <a:noFill/>
        </p:spPr>
        <p:txBody>
          <a:bodyPr wrap="square" rtlCol="0">
            <a:spAutoFit/>
          </a:bodyPr>
          <a:lstStyle/>
          <a:p>
            <a:r>
              <a:rPr lang="en-US" dirty="0"/>
              <a:t>2. Handle order</a:t>
            </a:r>
            <a:endParaRPr lang="en-IN" dirty="0"/>
          </a:p>
        </p:txBody>
      </p:sp>
      <p:pic>
        <p:nvPicPr>
          <p:cNvPr id="4" name="Picture 3">
            <a:extLst>
              <a:ext uri="{FF2B5EF4-FFF2-40B4-BE49-F238E27FC236}">
                <a16:creationId xmlns:a16="http://schemas.microsoft.com/office/drawing/2014/main" id="{4C780D8C-727B-D2C4-AE93-D9097B52C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167" y="646881"/>
            <a:ext cx="2266186" cy="1692558"/>
          </a:xfrm>
          <a:prstGeom prst="rect">
            <a:avLst/>
          </a:prstGeom>
        </p:spPr>
      </p:pic>
      <p:cxnSp>
        <p:nvCxnSpPr>
          <p:cNvPr id="12" name="Straight Arrow Connector 11">
            <a:extLst>
              <a:ext uri="{FF2B5EF4-FFF2-40B4-BE49-F238E27FC236}">
                <a16:creationId xmlns:a16="http://schemas.microsoft.com/office/drawing/2014/main" id="{E41B2BA3-03FA-BE0C-3198-45EBC9BEB1C4}"/>
              </a:ext>
            </a:extLst>
          </p:cNvPr>
          <p:cNvCxnSpPr>
            <a:stCxn id="6" idx="2"/>
            <a:endCxn id="8" idx="0"/>
          </p:cNvCxnSpPr>
          <p:nvPr/>
        </p:nvCxnSpPr>
        <p:spPr>
          <a:xfrm>
            <a:off x="5649089" y="2339439"/>
            <a:ext cx="7525" cy="15299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24B81ED-12AB-0B94-3E98-779BA9AEB128}"/>
              </a:ext>
            </a:extLst>
          </p:cNvPr>
          <p:cNvCxnSpPr>
            <a:stCxn id="8" idx="1"/>
            <a:endCxn id="7" idx="3"/>
          </p:cNvCxnSpPr>
          <p:nvPr/>
        </p:nvCxnSpPr>
        <p:spPr>
          <a:xfrm flipH="1">
            <a:off x="3314798" y="4670961"/>
            <a:ext cx="11245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48FD097-3C4C-5F06-2023-1C5C684A802C}"/>
              </a:ext>
            </a:extLst>
          </p:cNvPr>
          <p:cNvCxnSpPr>
            <a:stCxn id="8" idx="3"/>
            <a:endCxn id="9" idx="1"/>
          </p:cNvCxnSpPr>
          <p:nvPr/>
        </p:nvCxnSpPr>
        <p:spPr>
          <a:xfrm flipV="1">
            <a:off x="6873834" y="4670960"/>
            <a:ext cx="142503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868492"/>
      </p:ext>
    </p:extLst>
  </p:cSld>
  <p:clrMapOvr>
    <a:masterClrMapping/>
  </p:clrMapOvr>
  <mc:AlternateContent xmlns:mc="http://schemas.openxmlformats.org/markup-compatibility/2006" xmlns:p14="http://schemas.microsoft.com/office/powerpoint/2010/main">
    <mc:Choice Requires="p14">
      <p:transition spd="slow" p14:dur="2000" advTm="129059"/>
    </mc:Choice>
    <mc:Fallback xmlns="">
      <p:transition spd="slow" advTm="12905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0872C-B5CB-8641-DC01-095879CB3509}"/>
              </a:ext>
            </a:extLst>
          </p:cNvPr>
          <p:cNvSpPr>
            <a:spLocks noGrp="1"/>
          </p:cNvSpPr>
          <p:nvPr>
            <p:ph type="title"/>
          </p:nvPr>
        </p:nvSpPr>
        <p:spPr>
          <a:xfrm>
            <a:off x="982639" y="1012536"/>
            <a:ext cx="4613300" cy="3163224"/>
          </a:xfrm>
        </p:spPr>
        <p:txBody>
          <a:bodyPr vert="horz" lIns="91440" tIns="45720" rIns="91440" bIns="45720" rtlCol="0" anchor="t">
            <a:normAutofit/>
          </a:bodyPr>
          <a:lstStyle/>
          <a:p>
            <a:r>
              <a:rPr lang="en-US" sz="4800"/>
              <a:t>Any tool/ framework that is available, which does this things?</a:t>
            </a:r>
          </a:p>
        </p:txBody>
      </p:sp>
      <p:sp>
        <p:nvSpPr>
          <p:cNvPr id="24"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6">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8">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ork tools and supplies">
            <a:extLst>
              <a:ext uri="{FF2B5EF4-FFF2-40B4-BE49-F238E27FC236}">
                <a16:creationId xmlns:a16="http://schemas.microsoft.com/office/drawing/2014/main" id="{900E3207-814F-2CA1-1667-1741ABBADE5D}"/>
              </a:ext>
            </a:extLst>
          </p:cNvPr>
          <p:cNvPicPr>
            <a:picLocks noChangeAspect="1"/>
          </p:cNvPicPr>
          <p:nvPr/>
        </p:nvPicPr>
        <p:blipFill rotWithShape="1">
          <a:blip r:embed="rId3"/>
          <a:srcRect l="14068" r="19181"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038123929"/>
      </p:ext>
    </p:extLst>
  </p:cSld>
  <p:clrMapOvr>
    <a:masterClrMapping/>
  </p:clrMapOvr>
  <mc:AlternateContent xmlns:mc="http://schemas.openxmlformats.org/markup-compatibility/2006" xmlns:p14="http://schemas.microsoft.com/office/powerpoint/2010/main">
    <mc:Choice Requires="p14">
      <p:transition spd="slow" p14:dur="2000" advTm="20251"/>
    </mc:Choice>
    <mc:Fallback xmlns="">
      <p:transition spd="slow" advTm="2025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Rectangle 10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6" name="Freeform: Shape 10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E774B635-6DFF-812C-B981-820C70BA12E2}"/>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rgbClr val="FFFFFF"/>
                </a:solidFill>
                <a:latin typeface="+mj-lt"/>
                <a:ea typeface="+mj-ea"/>
                <a:cs typeface="+mj-cs"/>
              </a:rPr>
              <a:t>Netflix Conductor Workflow example</a:t>
            </a:r>
          </a:p>
        </p:txBody>
      </p:sp>
      <p:pic>
        <p:nvPicPr>
          <p:cNvPr id="1026" name="Picture 2">
            <a:extLst>
              <a:ext uri="{FF2B5EF4-FFF2-40B4-BE49-F238E27FC236}">
                <a16:creationId xmlns:a16="http://schemas.microsoft.com/office/drawing/2014/main" id="{B802AD72-F73B-05F9-260C-D9006F4400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557" r="1" b="26999"/>
          <a:stretch/>
        </p:blipFill>
        <p:spPr bwMode="auto">
          <a:xfrm>
            <a:off x="5079856" y="467208"/>
            <a:ext cx="6070891"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119247"/>
      </p:ext>
    </p:extLst>
  </p:cSld>
  <p:clrMapOvr>
    <a:masterClrMapping/>
  </p:clrMapOvr>
  <mc:AlternateContent xmlns:mc="http://schemas.openxmlformats.org/markup-compatibility/2006" xmlns:p14="http://schemas.microsoft.com/office/powerpoint/2010/main">
    <mc:Choice Requires="p14">
      <p:transition spd="slow" p14:dur="2000" advTm="40069"/>
    </mc:Choice>
    <mc:Fallback xmlns="">
      <p:transition spd="slow" advTm="4006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E8847-2494-A9DB-7591-00857A8127C6}"/>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Conductor sample example</a:t>
            </a:r>
          </a:p>
        </p:txBody>
      </p:sp>
      <p:sp>
        <p:nvSpPr>
          <p:cNvPr id="3" name="Content Placeholder 2">
            <a:extLst>
              <a:ext uri="{FF2B5EF4-FFF2-40B4-BE49-F238E27FC236}">
                <a16:creationId xmlns:a16="http://schemas.microsoft.com/office/drawing/2014/main" id="{C3B465F7-F881-8C29-4E30-ADB3E6688234}"/>
              </a:ext>
            </a:extLst>
          </p:cNvPr>
          <p:cNvSpPr>
            <a:spLocks noGrp="1"/>
          </p:cNvSpPr>
          <p:nvPr>
            <p:ph sz="half" idx="1"/>
          </p:nvPr>
        </p:nvSpPr>
        <p:spPr>
          <a:xfrm>
            <a:off x="4810259" y="649480"/>
            <a:ext cx="6555347" cy="5546047"/>
          </a:xfrm>
        </p:spPr>
        <p:txBody>
          <a:bodyPr vert="horz" lIns="91440" tIns="45720" rIns="91440" bIns="45720" rtlCol="0" anchor="ctr">
            <a:normAutofit lnSpcReduction="10000"/>
          </a:bodyPr>
          <a:lstStyle/>
          <a:p>
            <a:pPr marL="0" indent="0">
              <a:buNone/>
            </a:pPr>
            <a:r>
              <a:rPr lang="en-US" sz="2400" dirty="0"/>
              <a:t>Task definition:</a:t>
            </a:r>
          </a:p>
          <a:p>
            <a:pPr marL="0" indent="0">
              <a:buNone/>
            </a:pPr>
            <a:r>
              <a:rPr lang="en-US" sz="2400" dirty="0">
                <a:hlinkClick r:id="rId2"/>
              </a:rPr>
              <a:t>https://github.com/orkes-io/orkesworkers/blob/main/data/task/image_convert_resize.json</a:t>
            </a:r>
            <a:endParaRPr lang="en-US" sz="2400" dirty="0"/>
          </a:p>
          <a:p>
            <a:pPr marL="0" indent="0">
              <a:buNone/>
            </a:pPr>
            <a:endParaRPr lang="en-US" sz="2400" dirty="0"/>
          </a:p>
          <a:p>
            <a:pPr marL="0" indent="0">
              <a:buNone/>
            </a:pPr>
            <a:r>
              <a:rPr lang="en-US" sz="2400" dirty="0"/>
              <a:t>Workflow definition:</a:t>
            </a:r>
          </a:p>
          <a:p>
            <a:pPr marL="0" indent="0">
              <a:buNone/>
            </a:pPr>
            <a:r>
              <a:rPr lang="en-US" sz="2400" dirty="0">
                <a:hlinkClick r:id="rId3"/>
              </a:rPr>
              <a:t>https://github.com/orkes-io/orkesworkers/blob/main/data/workflow/image_convert_resize.json</a:t>
            </a:r>
            <a:endParaRPr lang="en-US" sz="2400" dirty="0"/>
          </a:p>
          <a:p>
            <a:pPr marL="0" indent="0">
              <a:buNone/>
            </a:pPr>
            <a:endParaRPr lang="en-US" sz="2400" dirty="0"/>
          </a:p>
          <a:p>
            <a:pPr marL="0" indent="0">
              <a:buNone/>
            </a:pPr>
            <a:r>
              <a:rPr lang="en-US" sz="2400" dirty="0"/>
              <a:t>Worker implementation:</a:t>
            </a:r>
          </a:p>
          <a:p>
            <a:pPr marL="0" indent="0">
              <a:buNone/>
            </a:pPr>
            <a:r>
              <a:rPr lang="en-US" sz="2400" dirty="0">
                <a:hlinkClick r:id="rId4"/>
              </a:rPr>
              <a:t>https://github.com/orkes-io/orkesworkers/blob/main/src/main/java/io/orkes/samples/workers/ImageConvertResizeWorker.java</a:t>
            </a:r>
            <a:endParaRPr lang="en-US" sz="2400" dirty="0"/>
          </a:p>
          <a:p>
            <a:pPr marL="0" indent="0">
              <a:buNone/>
            </a:pPr>
            <a:endParaRPr lang="en-US" sz="2400" dirty="0"/>
          </a:p>
        </p:txBody>
      </p:sp>
    </p:spTree>
    <p:extLst>
      <p:ext uri="{BB962C8B-B14F-4D97-AF65-F5344CB8AC3E}">
        <p14:creationId xmlns:p14="http://schemas.microsoft.com/office/powerpoint/2010/main" val="31407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7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4" name="Rectangle 2073">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Rectangle 2075">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207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4F0EB18D-F81B-5F01-415A-5C77A09D90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2275" y="457200"/>
            <a:ext cx="9947449"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594772"/>
      </p:ext>
    </p:extLst>
  </p:cSld>
  <p:clrMapOvr>
    <a:masterClrMapping/>
  </p:clrMapOvr>
  <mc:AlternateContent xmlns:mc="http://schemas.openxmlformats.org/markup-compatibility/2006" xmlns:p14="http://schemas.microsoft.com/office/powerpoint/2010/main">
    <mc:Choice Requires="p14">
      <p:transition spd="slow" p14:dur="2000" advTm="29501"/>
    </mc:Choice>
    <mc:Fallback xmlns="">
      <p:transition spd="slow" advTm="2950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E558988A-9A87-971C-1B6A-4BA9F1D1FA5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Let’s see another example. (bit complex)</a:t>
            </a:r>
            <a:br>
              <a:rPr lang="en-US" sz="4800" kern="1200" dirty="0">
                <a:solidFill>
                  <a:srgbClr val="FFFFFF"/>
                </a:solidFill>
                <a:latin typeface="+mj-lt"/>
                <a:ea typeface="+mj-ea"/>
                <a:cs typeface="+mj-cs"/>
              </a:rPr>
            </a:br>
            <a:endParaRPr lang="en-US" sz="48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BADC36EF-F1BC-321E-9126-8729941BE543}"/>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443714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with medium confidence">
            <a:extLst>
              <a:ext uri="{FF2B5EF4-FFF2-40B4-BE49-F238E27FC236}">
                <a16:creationId xmlns:a16="http://schemas.microsoft.com/office/drawing/2014/main" id="{71B76F51-5BE4-DCE8-BC26-F04154510CB2}"/>
              </a:ext>
            </a:extLst>
          </p:cNvPr>
          <p:cNvPicPr>
            <a:picLocks noChangeAspect="1"/>
          </p:cNvPicPr>
          <p:nvPr/>
        </p:nvPicPr>
        <p:blipFill rotWithShape="1">
          <a:blip r:embed="rId3">
            <a:extLst>
              <a:ext uri="{28A0092B-C50C-407E-A947-70E740481C1C}">
                <a14:useLocalDpi xmlns:a14="http://schemas.microsoft.com/office/drawing/2010/main" val="0"/>
              </a:ext>
            </a:extLst>
          </a:blip>
          <a:srcRect b="9133"/>
          <a:stretch/>
        </p:blipFill>
        <p:spPr>
          <a:xfrm>
            <a:off x="457214" y="457200"/>
            <a:ext cx="11277572" cy="5943600"/>
          </a:xfrm>
          <a:prstGeom prst="rect">
            <a:avLst/>
          </a:prstGeom>
        </p:spPr>
      </p:pic>
    </p:spTree>
    <p:extLst>
      <p:ext uri="{BB962C8B-B14F-4D97-AF65-F5344CB8AC3E}">
        <p14:creationId xmlns:p14="http://schemas.microsoft.com/office/powerpoint/2010/main" val="3261395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letter&#10;&#10;Description automatically generated">
            <a:extLst>
              <a:ext uri="{FF2B5EF4-FFF2-40B4-BE49-F238E27FC236}">
                <a16:creationId xmlns:a16="http://schemas.microsoft.com/office/drawing/2014/main" id="{30AA4660-B682-B50B-3051-B3245763CC20}"/>
              </a:ext>
            </a:extLst>
          </p:cNvPr>
          <p:cNvPicPr>
            <a:picLocks noChangeAspect="1"/>
          </p:cNvPicPr>
          <p:nvPr/>
        </p:nvPicPr>
        <p:blipFill rotWithShape="1">
          <a:blip r:embed="rId3">
            <a:extLst>
              <a:ext uri="{28A0092B-C50C-407E-A947-70E740481C1C}">
                <a14:useLocalDpi xmlns:a14="http://schemas.microsoft.com/office/drawing/2010/main" val="0"/>
              </a:ext>
            </a:extLst>
          </a:blip>
          <a:srcRect b="9133"/>
          <a:stretch/>
        </p:blipFill>
        <p:spPr>
          <a:xfrm>
            <a:off x="457200" y="457200"/>
            <a:ext cx="11277600" cy="5943600"/>
          </a:xfrm>
          <a:prstGeom prst="rect">
            <a:avLst/>
          </a:prstGeom>
        </p:spPr>
      </p:pic>
    </p:spTree>
    <p:extLst>
      <p:ext uri="{BB962C8B-B14F-4D97-AF65-F5344CB8AC3E}">
        <p14:creationId xmlns:p14="http://schemas.microsoft.com/office/powerpoint/2010/main" val="1544067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Text, letter&#10;&#10;Description automatically generated">
            <a:extLst>
              <a:ext uri="{FF2B5EF4-FFF2-40B4-BE49-F238E27FC236}">
                <a16:creationId xmlns:a16="http://schemas.microsoft.com/office/drawing/2014/main" id="{10044C24-3D62-9A73-CE43-752FC19BFBD0}"/>
              </a:ext>
            </a:extLst>
          </p:cNvPr>
          <p:cNvPicPr>
            <a:picLocks noChangeAspect="1"/>
          </p:cNvPicPr>
          <p:nvPr/>
        </p:nvPicPr>
        <p:blipFill rotWithShape="1">
          <a:blip r:embed="rId2">
            <a:extLst>
              <a:ext uri="{28A0092B-C50C-407E-A947-70E740481C1C}">
                <a14:useLocalDpi xmlns:a14="http://schemas.microsoft.com/office/drawing/2010/main" val="0"/>
              </a:ext>
            </a:extLst>
          </a:blip>
          <a:srcRect b="9133"/>
          <a:stretch/>
        </p:blipFill>
        <p:spPr>
          <a:xfrm>
            <a:off x="457200" y="457200"/>
            <a:ext cx="11277600" cy="5943600"/>
          </a:xfrm>
          <a:prstGeom prst="rect">
            <a:avLst/>
          </a:prstGeom>
        </p:spPr>
      </p:pic>
    </p:spTree>
    <p:extLst>
      <p:ext uri="{BB962C8B-B14F-4D97-AF65-F5344CB8AC3E}">
        <p14:creationId xmlns:p14="http://schemas.microsoft.com/office/powerpoint/2010/main" val="417650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F6E7A-2934-8947-22C6-8021922F3CA9}"/>
              </a:ext>
            </a:extLst>
          </p:cNvPr>
          <p:cNvSpPr>
            <a:spLocks noGrp="1"/>
          </p:cNvSpPr>
          <p:nvPr>
            <p:ph type="title"/>
          </p:nvPr>
        </p:nvSpPr>
        <p:spPr/>
        <p:txBody>
          <a:bodyPr/>
          <a:lstStyle/>
          <a:p>
            <a:r>
              <a:rPr lang="en-US"/>
              <a:t>State</a:t>
            </a:r>
            <a:endParaRPr lang="en-IN" dirty="0"/>
          </a:p>
        </p:txBody>
      </p:sp>
      <p:graphicFrame>
        <p:nvGraphicFramePr>
          <p:cNvPr id="24" name="Content Placeholder 2">
            <a:extLst>
              <a:ext uri="{FF2B5EF4-FFF2-40B4-BE49-F238E27FC236}">
                <a16:creationId xmlns:a16="http://schemas.microsoft.com/office/drawing/2014/main" id="{0E4249BB-9EE8-F98E-E741-1AA4DB55DBD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1723240"/>
      </p:ext>
    </p:extLst>
  </p:cSld>
  <p:clrMapOvr>
    <a:masterClrMapping/>
  </p:clrMapOvr>
  <mc:AlternateContent xmlns:mc="http://schemas.openxmlformats.org/markup-compatibility/2006">
    <mc:Choice xmlns:p14="http://schemas.microsoft.com/office/powerpoint/2010/main" Requires="p14">
      <p:transition spd="slow" p14:dur="2000" advTm="14542"/>
    </mc:Choice>
    <mc:Fallback>
      <p:transition spd="slow" advTm="1454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7729-DA5E-9618-76EE-7EEC04A934CA}"/>
              </a:ext>
            </a:extLst>
          </p:cNvPr>
          <p:cNvSpPr>
            <a:spLocks noGrp="1"/>
          </p:cNvSpPr>
          <p:nvPr>
            <p:ph type="title"/>
          </p:nvPr>
        </p:nvSpPr>
        <p:spPr>
          <a:xfrm>
            <a:off x="930667" y="2222060"/>
            <a:ext cx="10515600" cy="1325563"/>
          </a:xfrm>
        </p:spPr>
        <p:txBody>
          <a:bodyPr>
            <a:normAutofit/>
          </a:bodyPr>
          <a:lstStyle/>
          <a:p>
            <a:r>
              <a:rPr lang="en-US" sz="7200" dirty="0"/>
              <a:t>Thank you</a:t>
            </a:r>
            <a:endParaRPr lang="en-IN" sz="7200" dirty="0"/>
          </a:p>
        </p:txBody>
      </p:sp>
      <p:grpSp>
        <p:nvGrpSpPr>
          <p:cNvPr id="22" name="Group 21">
            <a:extLst>
              <a:ext uri="{FF2B5EF4-FFF2-40B4-BE49-F238E27FC236}">
                <a16:creationId xmlns:a16="http://schemas.microsoft.com/office/drawing/2014/main" id="{5E88889F-982D-DDDE-1826-BCF48481D73F}"/>
              </a:ext>
            </a:extLst>
          </p:cNvPr>
          <p:cNvGrpSpPr/>
          <p:nvPr/>
        </p:nvGrpSpPr>
        <p:grpSpPr>
          <a:xfrm>
            <a:off x="9615369" y="4252704"/>
            <a:ext cx="1407960" cy="822960"/>
            <a:chOff x="9615369" y="4252704"/>
            <a:chExt cx="1407960" cy="822960"/>
          </a:xfrm>
        </p:grpSpPr>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CA5C3BAC-AC37-CC6A-B959-91ABB3634561}"/>
                    </a:ext>
                  </a:extLst>
                </p14:cNvPr>
                <p14:cNvContentPartPr/>
                <p14:nvPr/>
              </p14:nvContentPartPr>
              <p14:xfrm>
                <a:off x="9615369" y="4252704"/>
                <a:ext cx="1407960" cy="822960"/>
              </p14:xfrm>
            </p:contentPart>
          </mc:Choice>
          <mc:Fallback xmlns="">
            <p:pic>
              <p:nvPicPr>
                <p:cNvPr id="18" name="Ink 17">
                  <a:extLst>
                    <a:ext uri="{FF2B5EF4-FFF2-40B4-BE49-F238E27FC236}">
                      <a16:creationId xmlns:a16="http://schemas.microsoft.com/office/drawing/2014/main" id="{CA5C3BAC-AC37-CC6A-B959-91ABB3634561}"/>
                    </a:ext>
                  </a:extLst>
                </p:cNvPr>
                <p:cNvPicPr/>
                <p:nvPr/>
              </p:nvPicPr>
              <p:blipFill>
                <a:blip r:embed="rId3"/>
                <a:stretch>
                  <a:fillRect/>
                </a:stretch>
              </p:blipFill>
              <p:spPr>
                <a:xfrm>
                  <a:off x="9606729" y="4244064"/>
                  <a:ext cx="1425600" cy="84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CB984894-2BC6-A982-0849-D8AE9F8DD2CD}"/>
                    </a:ext>
                  </a:extLst>
                </p14:cNvPr>
                <p14:cNvContentPartPr/>
                <p14:nvPr/>
              </p14:nvContentPartPr>
              <p14:xfrm>
                <a:off x="9976089" y="4485624"/>
                <a:ext cx="66240" cy="60840"/>
              </p14:xfrm>
            </p:contentPart>
          </mc:Choice>
          <mc:Fallback xmlns="">
            <p:pic>
              <p:nvPicPr>
                <p:cNvPr id="19" name="Ink 18">
                  <a:extLst>
                    <a:ext uri="{FF2B5EF4-FFF2-40B4-BE49-F238E27FC236}">
                      <a16:creationId xmlns:a16="http://schemas.microsoft.com/office/drawing/2014/main" id="{CB984894-2BC6-A982-0849-D8AE9F8DD2CD}"/>
                    </a:ext>
                  </a:extLst>
                </p:cNvPr>
                <p:cNvPicPr/>
                <p:nvPr/>
              </p:nvPicPr>
              <p:blipFill>
                <a:blip r:embed="rId5"/>
                <a:stretch>
                  <a:fillRect/>
                </a:stretch>
              </p:blipFill>
              <p:spPr>
                <a:xfrm>
                  <a:off x="9967449" y="4476624"/>
                  <a:ext cx="83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540CFCF9-B07C-2E1F-B768-35470319AD70}"/>
                    </a:ext>
                  </a:extLst>
                </p14:cNvPr>
                <p14:cNvContentPartPr/>
                <p14:nvPr/>
              </p14:nvContentPartPr>
              <p14:xfrm>
                <a:off x="10428609" y="4400304"/>
                <a:ext cx="56160" cy="46800"/>
              </p14:xfrm>
            </p:contentPart>
          </mc:Choice>
          <mc:Fallback xmlns="">
            <p:pic>
              <p:nvPicPr>
                <p:cNvPr id="20" name="Ink 19">
                  <a:extLst>
                    <a:ext uri="{FF2B5EF4-FFF2-40B4-BE49-F238E27FC236}">
                      <a16:creationId xmlns:a16="http://schemas.microsoft.com/office/drawing/2014/main" id="{540CFCF9-B07C-2E1F-B768-35470319AD70}"/>
                    </a:ext>
                  </a:extLst>
                </p:cNvPr>
                <p:cNvPicPr/>
                <p:nvPr/>
              </p:nvPicPr>
              <p:blipFill>
                <a:blip r:embed="rId7"/>
                <a:stretch>
                  <a:fillRect/>
                </a:stretch>
              </p:blipFill>
              <p:spPr>
                <a:xfrm>
                  <a:off x="10419969" y="4391304"/>
                  <a:ext cx="7380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EC1565FA-85CF-04DD-0D84-C33928F00728}"/>
                    </a:ext>
                  </a:extLst>
                </p14:cNvPr>
                <p14:cNvContentPartPr/>
                <p14:nvPr/>
              </p14:nvContentPartPr>
              <p14:xfrm>
                <a:off x="10099209" y="4632504"/>
                <a:ext cx="337680" cy="141120"/>
              </p14:xfrm>
            </p:contentPart>
          </mc:Choice>
          <mc:Fallback xmlns="">
            <p:pic>
              <p:nvPicPr>
                <p:cNvPr id="21" name="Ink 20">
                  <a:extLst>
                    <a:ext uri="{FF2B5EF4-FFF2-40B4-BE49-F238E27FC236}">
                      <a16:creationId xmlns:a16="http://schemas.microsoft.com/office/drawing/2014/main" id="{EC1565FA-85CF-04DD-0D84-C33928F00728}"/>
                    </a:ext>
                  </a:extLst>
                </p:cNvPr>
                <p:cNvPicPr/>
                <p:nvPr/>
              </p:nvPicPr>
              <p:blipFill>
                <a:blip r:embed="rId9"/>
                <a:stretch>
                  <a:fillRect/>
                </a:stretch>
              </p:blipFill>
              <p:spPr>
                <a:xfrm>
                  <a:off x="10090569" y="4623504"/>
                  <a:ext cx="355320" cy="158760"/>
                </a:xfrm>
                <a:prstGeom prst="rect">
                  <a:avLst/>
                </a:prstGeom>
              </p:spPr>
            </p:pic>
          </mc:Fallback>
        </mc:AlternateContent>
      </p:grpSp>
    </p:spTree>
    <p:extLst>
      <p:ext uri="{BB962C8B-B14F-4D97-AF65-F5344CB8AC3E}">
        <p14:creationId xmlns:p14="http://schemas.microsoft.com/office/powerpoint/2010/main" val="1451098642"/>
      </p:ext>
    </p:extLst>
  </p:cSld>
  <p:clrMapOvr>
    <a:masterClrMapping/>
  </p:clrMapOvr>
  <mc:AlternateContent xmlns:mc="http://schemas.openxmlformats.org/markup-compatibility/2006" xmlns:p14="http://schemas.microsoft.com/office/powerpoint/2010/main">
    <mc:Choice Requires="p14">
      <p:transition spd="slow" p14:dur="2000" advTm="5342"/>
    </mc:Choice>
    <mc:Fallback xmlns="">
      <p:transition spd="slow" advTm="534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F0A16A-069C-12F1-CAA3-3E5678F9FAAB}"/>
              </a:ext>
            </a:extLst>
          </p:cNvPr>
          <p:cNvSpPr/>
          <p:nvPr/>
        </p:nvSpPr>
        <p:spPr>
          <a:xfrm>
            <a:off x="4405742" y="736270"/>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Impatient Customer</a:t>
            </a:r>
            <a:endParaRPr lang="en-IN" dirty="0"/>
          </a:p>
        </p:txBody>
      </p:sp>
      <p:sp>
        <p:nvSpPr>
          <p:cNvPr id="7" name="Rectangle: Rounded Corners 6">
            <a:extLst>
              <a:ext uri="{FF2B5EF4-FFF2-40B4-BE49-F238E27FC236}">
                <a16:creationId xmlns:a16="http://schemas.microsoft.com/office/drawing/2014/main" id="{3103BDBA-1315-DD3E-A67D-77351D143F4B}"/>
              </a:ext>
            </a:extLst>
          </p:cNvPr>
          <p:cNvSpPr/>
          <p:nvPr/>
        </p:nvSpPr>
        <p:spPr>
          <a:xfrm>
            <a:off x="971798" y="386937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4439393" y="386937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9" name="Rectangle: Rounded Corners 8">
            <a:extLst>
              <a:ext uri="{FF2B5EF4-FFF2-40B4-BE49-F238E27FC236}">
                <a16:creationId xmlns:a16="http://schemas.microsoft.com/office/drawing/2014/main" id="{3449FD60-840A-9244-BD36-E3E25D5EA591}"/>
              </a:ext>
            </a:extLst>
          </p:cNvPr>
          <p:cNvSpPr/>
          <p:nvPr/>
        </p:nvSpPr>
        <p:spPr>
          <a:xfrm>
            <a:off x="7906988" y="3869375"/>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Exchange Service</a:t>
            </a:r>
            <a:endParaRPr lang="en-IN" sz="2800" dirty="0"/>
          </a:p>
        </p:txBody>
      </p:sp>
      <p:sp>
        <p:nvSpPr>
          <p:cNvPr id="18" name="TextBox 17">
            <a:extLst>
              <a:ext uri="{FF2B5EF4-FFF2-40B4-BE49-F238E27FC236}">
                <a16:creationId xmlns:a16="http://schemas.microsoft.com/office/drawing/2014/main" id="{651340CD-5285-3F51-5983-B9611FBDEC04}"/>
              </a:ext>
            </a:extLst>
          </p:cNvPr>
          <p:cNvSpPr txBox="1"/>
          <p:nvPr/>
        </p:nvSpPr>
        <p:spPr>
          <a:xfrm>
            <a:off x="5771408" y="2802577"/>
            <a:ext cx="2282037" cy="646331"/>
          </a:xfrm>
          <a:prstGeom prst="rect">
            <a:avLst/>
          </a:prstGeom>
          <a:noFill/>
        </p:spPr>
        <p:txBody>
          <a:bodyPr wrap="square" rtlCol="0">
            <a:spAutoFit/>
          </a:bodyPr>
          <a:lstStyle/>
          <a:p>
            <a:r>
              <a:rPr lang="en-US" dirty="0"/>
              <a:t>6. Exchange Item picked up</a:t>
            </a:r>
            <a:endParaRPr lang="en-IN" dirty="0"/>
          </a:p>
        </p:txBody>
      </p:sp>
      <p:sp>
        <p:nvSpPr>
          <p:cNvPr id="19" name="TextBox 18">
            <a:extLst>
              <a:ext uri="{FF2B5EF4-FFF2-40B4-BE49-F238E27FC236}">
                <a16:creationId xmlns:a16="http://schemas.microsoft.com/office/drawing/2014/main" id="{0B9E9949-E6EC-83BC-BBF3-2AB25B3087BF}"/>
              </a:ext>
            </a:extLst>
          </p:cNvPr>
          <p:cNvSpPr txBox="1"/>
          <p:nvPr/>
        </p:nvSpPr>
        <p:spPr>
          <a:xfrm>
            <a:off x="3239985" y="5602939"/>
            <a:ext cx="1555667" cy="923330"/>
          </a:xfrm>
          <a:prstGeom prst="rect">
            <a:avLst/>
          </a:prstGeom>
          <a:noFill/>
        </p:spPr>
        <p:txBody>
          <a:bodyPr wrap="square" rtlCol="0">
            <a:spAutoFit/>
          </a:bodyPr>
          <a:lstStyle/>
          <a:p>
            <a:r>
              <a:rPr lang="en-US" dirty="0"/>
              <a:t>3. Order Confirmed for shipping</a:t>
            </a:r>
            <a:endParaRPr lang="en-IN" dirty="0"/>
          </a:p>
        </p:txBody>
      </p:sp>
      <p:sp>
        <p:nvSpPr>
          <p:cNvPr id="20" name="TextBox 19">
            <a:extLst>
              <a:ext uri="{FF2B5EF4-FFF2-40B4-BE49-F238E27FC236}">
                <a16:creationId xmlns:a16="http://schemas.microsoft.com/office/drawing/2014/main" id="{86A40E14-F30C-91EB-2096-AF3C6EDAA3E5}"/>
              </a:ext>
            </a:extLst>
          </p:cNvPr>
          <p:cNvSpPr txBox="1"/>
          <p:nvPr/>
        </p:nvSpPr>
        <p:spPr>
          <a:xfrm>
            <a:off x="6873834" y="5627797"/>
            <a:ext cx="1925782" cy="646331"/>
          </a:xfrm>
          <a:prstGeom prst="rect">
            <a:avLst/>
          </a:prstGeom>
          <a:noFill/>
        </p:spPr>
        <p:txBody>
          <a:bodyPr wrap="square" rtlCol="0">
            <a:spAutoFit/>
          </a:bodyPr>
          <a:lstStyle/>
          <a:p>
            <a:r>
              <a:rPr lang="en-US" dirty="0"/>
              <a:t>5. Exchange item Pickup confirmed</a:t>
            </a:r>
            <a:endParaRPr lang="en-IN" dirty="0"/>
          </a:p>
        </p:txBody>
      </p:sp>
      <p:sp>
        <p:nvSpPr>
          <p:cNvPr id="22" name="TextBox 21">
            <a:extLst>
              <a:ext uri="{FF2B5EF4-FFF2-40B4-BE49-F238E27FC236}">
                <a16:creationId xmlns:a16="http://schemas.microsoft.com/office/drawing/2014/main" id="{E4F45902-5A2E-B4BE-47CF-DFEA0582EF89}"/>
              </a:ext>
            </a:extLst>
          </p:cNvPr>
          <p:cNvSpPr txBox="1"/>
          <p:nvPr/>
        </p:nvSpPr>
        <p:spPr>
          <a:xfrm>
            <a:off x="4158344" y="2858868"/>
            <a:ext cx="1555667" cy="646331"/>
          </a:xfrm>
          <a:prstGeom prst="rect">
            <a:avLst/>
          </a:prstGeom>
          <a:noFill/>
        </p:spPr>
        <p:txBody>
          <a:bodyPr wrap="square" rtlCol="0">
            <a:spAutoFit/>
          </a:bodyPr>
          <a:lstStyle/>
          <a:p>
            <a:r>
              <a:rPr lang="en-US" dirty="0"/>
              <a:t>4. New Order Delivered</a:t>
            </a:r>
            <a:endParaRPr lang="en-IN" dirty="0"/>
          </a:p>
        </p:txBody>
      </p:sp>
      <p:pic>
        <p:nvPicPr>
          <p:cNvPr id="14" name="Picture 13">
            <a:extLst>
              <a:ext uri="{FF2B5EF4-FFF2-40B4-BE49-F238E27FC236}">
                <a16:creationId xmlns:a16="http://schemas.microsoft.com/office/drawing/2014/main" id="{A38BAF67-7E61-81AB-D0AF-14329D3EB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8167" y="646881"/>
            <a:ext cx="2266186" cy="1692558"/>
          </a:xfrm>
          <a:prstGeom prst="rect">
            <a:avLst/>
          </a:prstGeom>
        </p:spPr>
      </p:pic>
      <p:cxnSp>
        <p:nvCxnSpPr>
          <p:cNvPr id="10" name="Straight Arrow Connector 9">
            <a:extLst>
              <a:ext uri="{FF2B5EF4-FFF2-40B4-BE49-F238E27FC236}">
                <a16:creationId xmlns:a16="http://schemas.microsoft.com/office/drawing/2014/main" id="{5A850270-609B-42CB-40EB-9959FB95A054}"/>
              </a:ext>
            </a:extLst>
          </p:cNvPr>
          <p:cNvCxnSpPr>
            <a:stCxn id="8" idx="0"/>
            <a:endCxn id="6" idx="2"/>
          </p:cNvCxnSpPr>
          <p:nvPr/>
        </p:nvCxnSpPr>
        <p:spPr>
          <a:xfrm flipH="1" flipV="1">
            <a:off x="5622963" y="2339439"/>
            <a:ext cx="33651" cy="15299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BFFE4B-2B0E-4B17-FC9A-7E57EE45A430}"/>
              </a:ext>
            </a:extLst>
          </p:cNvPr>
          <p:cNvCxnSpPr>
            <a:stCxn id="7" idx="3"/>
            <a:endCxn id="8" idx="1"/>
          </p:cNvCxnSpPr>
          <p:nvPr/>
        </p:nvCxnSpPr>
        <p:spPr>
          <a:xfrm>
            <a:off x="3406239" y="4670961"/>
            <a:ext cx="10331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E86358B-0BEF-71BD-6FDC-F8C5A264D552}"/>
              </a:ext>
            </a:extLst>
          </p:cNvPr>
          <p:cNvCxnSpPr>
            <a:stCxn id="9" idx="1"/>
            <a:endCxn id="8" idx="3"/>
          </p:cNvCxnSpPr>
          <p:nvPr/>
        </p:nvCxnSpPr>
        <p:spPr>
          <a:xfrm flipH="1">
            <a:off x="6873834" y="4670960"/>
            <a:ext cx="103315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525795"/>
      </p:ext>
    </p:extLst>
  </p:cSld>
  <p:clrMapOvr>
    <a:masterClrMapping/>
  </p:clrMapOvr>
  <mc:AlternateContent xmlns:mc="http://schemas.openxmlformats.org/markup-compatibility/2006" xmlns:p14="http://schemas.microsoft.com/office/powerpoint/2010/main">
    <mc:Choice Requires="p14">
      <p:transition spd="slow" p14:dur="2000" advTm="25889"/>
    </mc:Choice>
    <mc:Fallback xmlns="">
      <p:transition spd="slow" advTm="25889"/>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9F0272-290B-9355-D83F-3DD92F23F971}"/>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Reference</a:t>
            </a:r>
            <a:endParaRPr lang="en-IN" sz="4000" dirty="0">
              <a:solidFill>
                <a:srgbClr val="FFFFFF"/>
              </a:solidFill>
            </a:endParaRPr>
          </a:p>
        </p:txBody>
      </p:sp>
      <p:sp>
        <p:nvSpPr>
          <p:cNvPr id="3" name="Content Placeholder 2">
            <a:extLst>
              <a:ext uri="{FF2B5EF4-FFF2-40B4-BE49-F238E27FC236}">
                <a16:creationId xmlns:a16="http://schemas.microsoft.com/office/drawing/2014/main" id="{92C97AAF-40CB-1343-119E-34BE6C6DCBC9}"/>
              </a:ext>
            </a:extLst>
          </p:cNvPr>
          <p:cNvSpPr>
            <a:spLocks noGrp="1"/>
          </p:cNvSpPr>
          <p:nvPr>
            <p:ph idx="1"/>
          </p:nvPr>
        </p:nvSpPr>
        <p:spPr>
          <a:xfrm>
            <a:off x="4810259" y="649480"/>
            <a:ext cx="6555347" cy="5546047"/>
          </a:xfrm>
        </p:spPr>
        <p:txBody>
          <a:bodyPr anchor="ctr">
            <a:normAutofit/>
          </a:bodyPr>
          <a:lstStyle/>
          <a:p>
            <a:r>
              <a:rPr lang="en-US" sz="2000" dirty="0"/>
              <a:t>Spring I/O 2022: </a:t>
            </a:r>
            <a:r>
              <a:rPr lang="en-IN" sz="2000" b="0" i="0" dirty="0">
                <a:effectLst/>
                <a:latin typeface="Roboto" panose="020B0604020202020204" pitchFamily="2" charset="0"/>
              </a:rPr>
              <a:t>Be proactive about state in a reactive system by Nele Lea </a:t>
            </a:r>
            <a:r>
              <a:rPr lang="en-IN" sz="2000" b="0" i="0" dirty="0" err="1">
                <a:effectLst/>
                <a:latin typeface="Roboto" panose="020B0604020202020204" pitchFamily="2" charset="0"/>
              </a:rPr>
              <a:t>Uhlemann</a:t>
            </a:r>
            <a:r>
              <a:rPr lang="en-IN" sz="2000" dirty="0">
                <a:latin typeface="Roboto" panose="020B0604020202020204" pitchFamily="2" charset="0"/>
              </a:rPr>
              <a:t> (</a:t>
            </a:r>
            <a:r>
              <a:rPr lang="en-IN" sz="2000" dirty="0">
                <a:latin typeface="Roboto" panose="020B0604020202020204" pitchFamily="2" charset="0"/>
                <a:hlinkClick r:id="rId3"/>
              </a:rPr>
              <a:t>https://www.youtube.com/watch?v=KUsPQGi3dFg&amp;ab_channel=SpringI%2FO</a:t>
            </a:r>
            <a:r>
              <a:rPr lang="en-IN" sz="2000" dirty="0">
                <a:latin typeface="Roboto" panose="020B0604020202020204" pitchFamily="2" charset="0"/>
              </a:rPr>
              <a:t>)</a:t>
            </a:r>
          </a:p>
          <a:p>
            <a:r>
              <a:rPr lang="en-IN" sz="2000" b="0" i="0" dirty="0">
                <a:effectLst/>
                <a:latin typeface="Roboto" panose="020B0604020202020204" pitchFamily="2" charset="0"/>
              </a:rPr>
              <a:t>Saga Pattern: </a:t>
            </a:r>
            <a:r>
              <a:rPr lang="en-IN" sz="2000" b="0" i="0" dirty="0">
                <a:effectLst/>
                <a:latin typeface="Roboto" panose="020B0604020202020204" pitchFamily="2" charset="0"/>
                <a:hlinkClick r:id="rId4"/>
              </a:rPr>
              <a:t>https://microservices.io/patterns/data/saga.html</a:t>
            </a:r>
            <a:endParaRPr lang="en-IN" sz="2000" b="0" i="0" dirty="0">
              <a:effectLst/>
              <a:latin typeface="Roboto" panose="020B0604020202020204" pitchFamily="2" charset="0"/>
            </a:endParaRPr>
          </a:p>
          <a:p>
            <a:r>
              <a:rPr lang="en-IN" sz="2000" dirty="0">
                <a:latin typeface="Roboto" panose="020B0604020202020204" pitchFamily="2" charset="0"/>
              </a:rPr>
              <a:t>Next,</a:t>
            </a:r>
          </a:p>
          <a:p>
            <a:pPr lvl="1"/>
            <a:r>
              <a:rPr lang="en-IN" sz="2000" dirty="0">
                <a:latin typeface="Roboto" panose="020B0604020202020204" pitchFamily="2" charset="0"/>
              </a:rPr>
              <a:t>Read Book: </a:t>
            </a:r>
            <a:r>
              <a:rPr lang="en-IN" sz="2000" b="1" i="0" dirty="0">
                <a:effectLst/>
                <a:latin typeface="Amazon Ember"/>
              </a:rPr>
              <a:t>Practical Process Automation: Orchestration and Integration in Microservices and Cloud Native Architectures </a:t>
            </a:r>
            <a:r>
              <a:rPr lang="en-IN" sz="2000" b="0" i="0" dirty="0">
                <a:effectLst/>
                <a:latin typeface="Amazon Ember"/>
              </a:rPr>
              <a:t>by </a:t>
            </a:r>
            <a:r>
              <a:rPr lang="en-IN" sz="2000" b="0" i="0" u="none" strike="noStrike" dirty="0">
                <a:effectLst/>
                <a:latin typeface="Amazon Ember"/>
              </a:rPr>
              <a:t>Bernd </a:t>
            </a:r>
            <a:r>
              <a:rPr lang="en-IN" sz="2000" b="0" i="0" u="none" strike="noStrike" dirty="0" err="1">
                <a:effectLst/>
                <a:latin typeface="Amazon Ember"/>
              </a:rPr>
              <a:t>Ruecker</a:t>
            </a:r>
            <a:r>
              <a:rPr lang="en-IN" sz="2000" b="0" i="0" dirty="0">
                <a:effectLst/>
                <a:latin typeface="Amazon Ember"/>
              </a:rPr>
              <a:t> (Author)</a:t>
            </a:r>
            <a:endParaRPr lang="en-IN" sz="2000" b="1" i="0" dirty="0">
              <a:effectLst/>
              <a:latin typeface="Amazon Ember"/>
            </a:endParaRPr>
          </a:p>
          <a:p>
            <a:endParaRPr lang="en-IN" sz="2000" b="0" i="0" dirty="0">
              <a:effectLst/>
              <a:latin typeface="Roboto" panose="020B0604020202020204" pitchFamily="2" charset="0"/>
            </a:endParaRPr>
          </a:p>
          <a:p>
            <a:endParaRPr lang="en-IN" sz="2000" dirty="0"/>
          </a:p>
        </p:txBody>
      </p:sp>
    </p:spTree>
    <p:extLst>
      <p:ext uri="{BB962C8B-B14F-4D97-AF65-F5344CB8AC3E}">
        <p14:creationId xmlns:p14="http://schemas.microsoft.com/office/powerpoint/2010/main" val="178675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3AB-F6D4-2FED-4563-71A65E02D007}"/>
              </a:ext>
            </a:extLst>
          </p:cNvPr>
          <p:cNvSpPr>
            <a:spLocks noGrp="1"/>
          </p:cNvSpPr>
          <p:nvPr>
            <p:ph type="title"/>
          </p:nvPr>
        </p:nvSpPr>
        <p:spPr/>
        <p:txBody>
          <a:bodyPr/>
          <a:lstStyle/>
          <a:p>
            <a:r>
              <a:rPr lang="en-US" dirty="0"/>
              <a:t>Synchronous communication</a:t>
            </a:r>
            <a:endParaRPr lang="en-IN" dirty="0"/>
          </a:p>
        </p:txBody>
      </p:sp>
      <p:sp>
        <p:nvSpPr>
          <p:cNvPr id="4" name="Content Placeholder 3">
            <a:extLst>
              <a:ext uri="{FF2B5EF4-FFF2-40B4-BE49-F238E27FC236}">
                <a16:creationId xmlns:a16="http://schemas.microsoft.com/office/drawing/2014/main" id="{1F512D2A-2686-F0EF-DB2C-50499E9FA540}"/>
              </a:ext>
            </a:extLst>
          </p:cNvPr>
          <p:cNvSpPr>
            <a:spLocks noGrp="1"/>
          </p:cNvSpPr>
          <p:nvPr>
            <p:ph sz="half" idx="2"/>
          </p:nvPr>
        </p:nvSpPr>
        <p:spPr>
          <a:xfrm>
            <a:off x="3844632" y="1493949"/>
            <a:ext cx="7733805" cy="4998926"/>
          </a:xfrm>
        </p:spPr>
        <p:txBody>
          <a:bodyPr>
            <a:normAutofit fontScale="70000" lnSpcReduction="20000"/>
          </a:bodyPr>
          <a:lstStyle/>
          <a:p>
            <a:pPr marL="0" indent="0">
              <a:buNone/>
            </a:pPr>
            <a:r>
              <a:rPr lang="en-US" sz="2300" dirty="0"/>
              <a:t>//warehouse controller with endpoint</a:t>
            </a:r>
          </a:p>
          <a:p>
            <a:pPr marL="0" indent="0">
              <a:buNone/>
            </a:pPr>
            <a:r>
              <a:rPr lang="en-US" sz="2300" dirty="0"/>
              <a:t>@</a:t>
            </a:r>
            <a:r>
              <a:rPr lang="en-US" sz="2300" dirty="0">
                <a:solidFill>
                  <a:srgbClr val="FF0000"/>
                </a:solidFill>
              </a:rPr>
              <a:t>PostMapping</a:t>
            </a:r>
            <a:r>
              <a:rPr lang="en-US" sz="2300" dirty="0"/>
              <a:t>(“/warehouse”)</a:t>
            </a:r>
          </a:p>
          <a:p>
            <a:pPr marL="0" indent="0">
              <a:buNone/>
            </a:pPr>
            <a:r>
              <a:rPr lang="en-US" sz="2300" dirty="0"/>
              <a:t>fun </a:t>
            </a:r>
            <a:r>
              <a:rPr lang="en-US" sz="2300" dirty="0">
                <a:solidFill>
                  <a:srgbClr val="00B050"/>
                </a:solidFill>
              </a:rPr>
              <a:t>prepare</a:t>
            </a:r>
            <a:r>
              <a:rPr lang="en-US" sz="2300" dirty="0"/>
              <a:t>(@RequestBody orders:Orders):Orders {</a:t>
            </a:r>
          </a:p>
          <a:p>
            <a:pPr marL="0" indent="0">
              <a:buNone/>
            </a:pPr>
            <a:r>
              <a:rPr lang="en-US" sz="2300" dirty="0"/>
              <a:t>  </a:t>
            </a:r>
            <a:r>
              <a:rPr lang="en-US" sz="2300" dirty="0">
                <a:solidFill>
                  <a:schemeClr val="bg1">
                    <a:lumMod val="65000"/>
                  </a:schemeClr>
                </a:solidFill>
              </a:rPr>
              <a:t>return warehouseService.prepareOrders(orders)</a:t>
            </a:r>
          </a:p>
          <a:p>
            <a:pPr marL="0" indent="0">
              <a:buNone/>
            </a:pPr>
            <a:r>
              <a:rPr lang="en-US" sz="2300" dirty="0"/>
              <a:t>}</a:t>
            </a:r>
          </a:p>
          <a:p>
            <a:pPr marL="0" indent="0">
              <a:buNone/>
            </a:pPr>
            <a:endParaRPr lang="en-US" sz="2300" dirty="0"/>
          </a:p>
          <a:p>
            <a:pPr marL="0" indent="0">
              <a:buNone/>
            </a:pPr>
            <a:r>
              <a:rPr lang="en-US" sz="2300" dirty="0"/>
              <a:t>//desk service calling warehouse endpoint</a:t>
            </a:r>
          </a:p>
          <a:p>
            <a:pPr marL="0" indent="0">
              <a:buNone/>
            </a:pPr>
            <a:r>
              <a:rPr lang="en-US" sz="2300" dirty="0"/>
              <a:t>fun </a:t>
            </a:r>
            <a:r>
              <a:rPr lang="en-US" sz="2300" dirty="0">
                <a:solidFill>
                  <a:srgbClr val="00B050"/>
                </a:solidFill>
              </a:rPr>
              <a:t>handleOrders</a:t>
            </a:r>
            <a:r>
              <a:rPr lang="en-US" sz="2300" dirty="0"/>
              <a:t>(orders:Orders): Orders {</a:t>
            </a:r>
          </a:p>
          <a:p>
            <a:pPr marL="0" indent="0">
              <a:buNone/>
            </a:pPr>
            <a:r>
              <a:rPr lang="en-US" sz="2300" dirty="0">
                <a:solidFill>
                  <a:schemeClr val="bg1">
                    <a:lumMod val="65000"/>
                  </a:schemeClr>
                </a:solidFill>
              </a:rPr>
              <a:t>val </a:t>
            </a:r>
            <a:r>
              <a:rPr lang="en-US" sz="2300" dirty="0" err="1">
                <a:solidFill>
                  <a:schemeClr val="bg1">
                    <a:lumMod val="65000"/>
                  </a:schemeClr>
                </a:solidFill>
              </a:rPr>
              <a:t>savedOrders</a:t>
            </a:r>
            <a:r>
              <a:rPr lang="en-US" sz="2300" dirty="0">
                <a:solidFill>
                  <a:schemeClr val="bg1">
                    <a:lumMod val="65000"/>
                  </a:schemeClr>
                </a:solidFill>
              </a:rPr>
              <a:t> = </a:t>
            </a:r>
            <a:r>
              <a:rPr lang="en-US" sz="2300" dirty="0" err="1">
                <a:solidFill>
                  <a:schemeClr val="bg1">
                    <a:lumMod val="65000"/>
                  </a:schemeClr>
                </a:solidFill>
              </a:rPr>
              <a:t>deskRepository.save</a:t>
            </a:r>
            <a:r>
              <a:rPr lang="en-US" sz="2300" dirty="0">
                <a:solidFill>
                  <a:schemeClr val="bg1">
                    <a:lumMod val="65000"/>
                  </a:schemeClr>
                </a:solidFill>
              </a:rPr>
              <a:t>(orders)</a:t>
            </a:r>
          </a:p>
          <a:p>
            <a:pPr marL="0" indent="0">
              <a:buNone/>
            </a:pPr>
            <a:r>
              <a:rPr lang="en-US" sz="2300" dirty="0">
                <a:solidFill>
                  <a:schemeClr val="bg1">
                    <a:lumMod val="65000"/>
                  </a:schemeClr>
                </a:solidFill>
              </a:rPr>
              <a:t>Var </a:t>
            </a:r>
            <a:r>
              <a:rPr lang="en-US" sz="2300" dirty="0" err="1">
                <a:solidFill>
                  <a:schemeClr val="bg1">
                    <a:lumMod val="65000"/>
                  </a:schemeClr>
                </a:solidFill>
              </a:rPr>
              <a:t>warehouseResponse:Any</a:t>
            </a:r>
            <a:r>
              <a:rPr lang="en-US" sz="2300" dirty="0">
                <a:solidFill>
                  <a:schemeClr val="bg1">
                    <a:lumMod val="65000"/>
                  </a:schemeClr>
                </a:solidFill>
              </a:rPr>
              <a:t>? = null</a:t>
            </a:r>
          </a:p>
          <a:p>
            <a:pPr marL="0" indent="0">
              <a:buNone/>
            </a:pPr>
            <a:r>
              <a:rPr lang="en-US" sz="2300" dirty="0">
                <a:solidFill>
                  <a:schemeClr val="bg1">
                    <a:lumMod val="65000"/>
                  </a:schemeClr>
                </a:solidFill>
              </a:rPr>
              <a:t>Try{</a:t>
            </a:r>
          </a:p>
          <a:p>
            <a:pPr marL="0" indent="0">
              <a:buNone/>
            </a:pPr>
            <a:r>
              <a:rPr lang="en-US" sz="2300" dirty="0" err="1">
                <a:solidFill>
                  <a:schemeClr val="bg1">
                    <a:lumMod val="65000"/>
                  </a:schemeClr>
                </a:solidFill>
              </a:rPr>
              <a:t>warehouseResponse</a:t>
            </a:r>
            <a:r>
              <a:rPr lang="en-US" sz="2300" dirty="0">
                <a:solidFill>
                  <a:schemeClr val="bg1">
                    <a:lumMod val="65000"/>
                  </a:schemeClr>
                </a:solidFill>
              </a:rPr>
              <a:t> = </a:t>
            </a:r>
            <a:r>
              <a:rPr lang="en-US" sz="2300" dirty="0" err="1">
                <a:solidFill>
                  <a:schemeClr val="accent1"/>
                </a:solidFill>
              </a:rPr>
              <a:t>restTemplate.postForObject</a:t>
            </a:r>
            <a:r>
              <a:rPr lang="en-US" sz="2300" dirty="0">
                <a:solidFill>
                  <a:schemeClr val="bg1">
                    <a:lumMod val="65000"/>
                  </a:schemeClr>
                </a:solidFill>
              </a:rPr>
              <a:t>(</a:t>
            </a:r>
            <a:r>
              <a:rPr lang="en-US" sz="2300" dirty="0" err="1">
                <a:solidFill>
                  <a:schemeClr val="bg1">
                    <a:lumMod val="65000"/>
                  </a:schemeClr>
                </a:solidFill>
              </a:rPr>
              <a:t>url</a:t>
            </a:r>
            <a:r>
              <a:rPr lang="en-US" sz="2300" dirty="0">
                <a:solidFill>
                  <a:schemeClr val="bg1">
                    <a:lumMod val="65000"/>
                  </a:schemeClr>
                </a:solidFill>
              </a:rPr>
              <a:t>, orders, Orders::class)</a:t>
            </a:r>
          </a:p>
          <a:p>
            <a:pPr marL="0" indent="0">
              <a:buNone/>
            </a:pPr>
            <a:r>
              <a:rPr lang="en-US" sz="2300" dirty="0">
                <a:solidFill>
                  <a:schemeClr val="bg1">
                    <a:lumMod val="65000"/>
                  </a:schemeClr>
                </a:solidFill>
              </a:rPr>
              <a:t>} catch(</a:t>
            </a:r>
            <a:r>
              <a:rPr lang="en-US" sz="2300" dirty="0" err="1">
                <a:solidFill>
                  <a:schemeClr val="bg1">
                    <a:lumMod val="65000"/>
                  </a:schemeClr>
                </a:solidFill>
              </a:rPr>
              <a:t>exception:Exception</a:t>
            </a:r>
            <a:r>
              <a:rPr lang="en-US" sz="2300" dirty="0">
                <a:solidFill>
                  <a:schemeClr val="bg1">
                    <a:lumMod val="65000"/>
                  </a:schemeClr>
                </a:solidFill>
              </a:rPr>
              <a:t>) { </a:t>
            </a:r>
          </a:p>
          <a:p>
            <a:pPr marL="0" indent="0">
              <a:buNone/>
            </a:pPr>
            <a:r>
              <a:rPr lang="en-US" sz="2300" dirty="0">
                <a:solidFill>
                  <a:schemeClr val="bg1">
                    <a:lumMod val="65000"/>
                  </a:schemeClr>
                </a:solidFill>
              </a:rPr>
              <a:t> //do something</a:t>
            </a:r>
          </a:p>
          <a:p>
            <a:pPr marL="0" indent="0">
              <a:buNone/>
            </a:pPr>
            <a:r>
              <a:rPr lang="en-US" sz="2300" dirty="0">
                <a:solidFill>
                  <a:schemeClr val="bg1">
                    <a:lumMod val="65000"/>
                  </a:schemeClr>
                </a:solidFill>
              </a:rPr>
              <a:t> }</a:t>
            </a:r>
          </a:p>
          <a:p>
            <a:pPr marL="0" indent="0">
              <a:buNone/>
            </a:pPr>
            <a:r>
              <a:rPr lang="en-US" sz="2300" dirty="0">
                <a:solidFill>
                  <a:schemeClr val="bg1">
                    <a:lumMod val="65000"/>
                  </a:schemeClr>
                </a:solidFill>
              </a:rPr>
              <a:t>// REST OF THE CODE</a:t>
            </a:r>
          </a:p>
          <a:p>
            <a:pPr marL="0" indent="0">
              <a:buNone/>
            </a:pPr>
            <a:r>
              <a:rPr lang="en-US" sz="1200" dirty="0"/>
              <a:t>}</a:t>
            </a:r>
          </a:p>
          <a:p>
            <a:pPr marL="0" indent="0">
              <a:buNone/>
            </a:pPr>
            <a:endParaRPr lang="en-IN" sz="1200" dirty="0"/>
          </a:p>
        </p:txBody>
      </p:sp>
      <p:sp>
        <p:nvSpPr>
          <p:cNvPr id="5" name="Rectangle: Rounded Corners 4">
            <a:extLst>
              <a:ext uri="{FF2B5EF4-FFF2-40B4-BE49-F238E27FC236}">
                <a16:creationId xmlns:a16="http://schemas.microsoft.com/office/drawing/2014/main" id="{4CD7E9CA-78DD-5CAC-4369-79C3CB2BA03B}"/>
              </a:ext>
            </a:extLst>
          </p:cNvPr>
          <p:cNvSpPr/>
          <p:nvPr/>
        </p:nvSpPr>
        <p:spPr>
          <a:xfrm>
            <a:off x="838200" y="1825625"/>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6" name="Rectangle: Rounded Corners 5">
            <a:extLst>
              <a:ext uri="{FF2B5EF4-FFF2-40B4-BE49-F238E27FC236}">
                <a16:creationId xmlns:a16="http://schemas.microsoft.com/office/drawing/2014/main" id="{25F9FD6A-8A50-DD93-9B14-EA0B89B4AD19}"/>
              </a:ext>
            </a:extLst>
          </p:cNvPr>
          <p:cNvSpPr/>
          <p:nvPr/>
        </p:nvSpPr>
        <p:spPr>
          <a:xfrm>
            <a:off x="838199" y="4751233"/>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11" name="TextBox 10">
            <a:extLst>
              <a:ext uri="{FF2B5EF4-FFF2-40B4-BE49-F238E27FC236}">
                <a16:creationId xmlns:a16="http://schemas.microsoft.com/office/drawing/2014/main" id="{7423B8CF-112A-3635-2AD7-5C264A1C9019}"/>
              </a:ext>
            </a:extLst>
          </p:cNvPr>
          <p:cNvSpPr txBox="1"/>
          <p:nvPr/>
        </p:nvSpPr>
        <p:spPr>
          <a:xfrm>
            <a:off x="2671948" y="3871356"/>
            <a:ext cx="938148" cy="369332"/>
          </a:xfrm>
          <a:prstGeom prst="rect">
            <a:avLst/>
          </a:prstGeom>
          <a:noFill/>
        </p:spPr>
        <p:txBody>
          <a:bodyPr wrap="square" rtlCol="0">
            <a:spAutoFit/>
          </a:bodyPr>
          <a:lstStyle/>
          <a:p>
            <a:r>
              <a:rPr lang="en-US" dirty="0"/>
              <a:t>Request</a:t>
            </a:r>
            <a:endParaRPr lang="en-IN" dirty="0"/>
          </a:p>
        </p:txBody>
      </p:sp>
      <p:sp>
        <p:nvSpPr>
          <p:cNvPr id="12" name="TextBox 11">
            <a:extLst>
              <a:ext uri="{FF2B5EF4-FFF2-40B4-BE49-F238E27FC236}">
                <a16:creationId xmlns:a16="http://schemas.microsoft.com/office/drawing/2014/main" id="{F4A8271F-AC34-AF45-9852-B0BB91A325A0}"/>
              </a:ext>
            </a:extLst>
          </p:cNvPr>
          <p:cNvSpPr txBox="1"/>
          <p:nvPr/>
        </p:nvSpPr>
        <p:spPr>
          <a:xfrm>
            <a:off x="361211" y="3628348"/>
            <a:ext cx="1028202" cy="646331"/>
          </a:xfrm>
          <a:prstGeom prst="rect">
            <a:avLst/>
          </a:prstGeom>
          <a:noFill/>
        </p:spPr>
        <p:txBody>
          <a:bodyPr wrap="square" rtlCol="0">
            <a:spAutoFit/>
          </a:bodyPr>
          <a:lstStyle/>
          <a:p>
            <a:r>
              <a:rPr lang="en-US" dirty="0"/>
              <a:t>Data returned</a:t>
            </a:r>
            <a:endParaRPr lang="en-IN" dirty="0"/>
          </a:p>
        </p:txBody>
      </p:sp>
      <p:cxnSp>
        <p:nvCxnSpPr>
          <p:cNvPr id="9" name="Straight Arrow Connector 8">
            <a:extLst>
              <a:ext uri="{FF2B5EF4-FFF2-40B4-BE49-F238E27FC236}">
                <a16:creationId xmlns:a16="http://schemas.microsoft.com/office/drawing/2014/main" id="{4C1CD150-BFCC-C064-9220-8334F177CD2C}"/>
              </a:ext>
            </a:extLst>
          </p:cNvPr>
          <p:cNvCxnSpPr/>
          <p:nvPr/>
        </p:nvCxnSpPr>
        <p:spPr>
          <a:xfrm>
            <a:off x="1389413" y="3428794"/>
            <a:ext cx="0" cy="1322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959F99-9DC2-801F-0496-2F7989684EEE}"/>
              </a:ext>
            </a:extLst>
          </p:cNvPr>
          <p:cNvCxnSpPr/>
          <p:nvPr/>
        </p:nvCxnSpPr>
        <p:spPr>
          <a:xfrm flipV="1">
            <a:off x="2481943" y="3428794"/>
            <a:ext cx="0" cy="1322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807796"/>
      </p:ext>
    </p:extLst>
  </p:cSld>
  <p:clrMapOvr>
    <a:masterClrMapping/>
  </p:clrMapOvr>
  <mc:AlternateContent xmlns:mc="http://schemas.openxmlformats.org/markup-compatibility/2006" xmlns:p14="http://schemas.microsoft.com/office/powerpoint/2010/main">
    <mc:Choice Requires="p14">
      <p:transition spd="slow" p14:dur="2000" advTm="109976"/>
    </mc:Choice>
    <mc:Fallback xmlns="">
      <p:transition spd="slow" advTm="10997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F0A16A-069C-12F1-CAA3-3E5678F9FAAB}"/>
              </a:ext>
            </a:extLst>
          </p:cNvPr>
          <p:cNvSpPr/>
          <p:nvPr/>
        </p:nvSpPr>
        <p:spPr>
          <a:xfrm>
            <a:off x="4405742" y="736270"/>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Frontend</a:t>
            </a:r>
            <a:endParaRPr lang="en-IN" dirty="0"/>
          </a:p>
        </p:txBody>
      </p:sp>
      <p:sp>
        <p:nvSpPr>
          <p:cNvPr id="7" name="Rectangle: Rounded Corners 6">
            <a:extLst>
              <a:ext uri="{FF2B5EF4-FFF2-40B4-BE49-F238E27FC236}">
                <a16:creationId xmlns:a16="http://schemas.microsoft.com/office/drawing/2014/main" id="{3103BDBA-1315-DD3E-A67D-77351D143F4B}"/>
              </a:ext>
            </a:extLst>
          </p:cNvPr>
          <p:cNvSpPr/>
          <p:nvPr/>
        </p:nvSpPr>
        <p:spPr>
          <a:xfrm>
            <a:off x="971798" y="386937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4439393" y="3866408"/>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9" name="Rectangle: Rounded Corners 8">
            <a:extLst>
              <a:ext uri="{FF2B5EF4-FFF2-40B4-BE49-F238E27FC236}">
                <a16:creationId xmlns:a16="http://schemas.microsoft.com/office/drawing/2014/main" id="{3449FD60-840A-9244-BD36-E3E25D5EA591}"/>
              </a:ext>
            </a:extLst>
          </p:cNvPr>
          <p:cNvSpPr/>
          <p:nvPr/>
        </p:nvSpPr>
        <p:spPr>
          <a:xfrm>
            <a:off x="7906988" y="3869375"/>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Exchange Service</a:t>
            </a:r>
            <a:endParaRPr lang="en-IN" sz="2800" dirty="0"/>
          </a:p>
        </p:txBody>
      </p:sp>
      <p:sp>
        <p:nvSpPr>
          <p:cNvPr id="15" name="Cylinder 14">
            <a:extLst>
              <a:ext uri="{FF2B5EF4-FFF2-40B4-BE49-F238E27FC236}">
                <a16:creationId xmlns:a16="http://schemas.microsoft.com/office/drawing/2014/main" id="{FC3FD435-D224-6085-5AD6-BF5409720F74}"/>
              </a:ext>
            </a:extLst>
          </p:cNvPr>
          <p:cNvSpPr/>
          <p:nvPr/>
        </p:nvSpPr>
        <p:spPr>
          <a:xfrm>
            <a:off x="1923799" y="5807034"/>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AFE655C3-860B-5BED-83C9-B27A4B4881AD}"/>
              </a:ext>
            </a:extLst>
          </p:cNvPr>
          <p:cNvSpPr/>
          <p:nvPr/>
        </p:nvSpPr>
        <p:spPr>
          <a:xfrm>
            <a:off x="5408219" y="5824847"/>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4009FC66-1BD4-1BF9-657D-BF97E8DFD723}"/>
              </a:ext>
            </a:extLst>
          </p:cNvPr>
          <p:cNvSpPr/>
          <p:nvPr/>
        </p:nvSpPr>
        <p:spPr>
          <a:xfrm>
            <a:off x="8892639" y="5807034"/>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14FD2306-D792-E8FC-A578-2D0AC5A6A4A9}"/>
              </a:ext>
            </a:extLst>
          </p:cNvPr>
          <p:cNvCxnSpPr>
            <a:stCxn id="7" idx="2"/>
            <a:endCxn id="15" idx="1"/>
          </p:cNvCxnSpPr>
          <p:nvPr/>
        </p:nvCxnSpPr>
        <p:spPr>
          <a:xfrm flipH="1">
            <a:off x="2155368" y="5472545"/>
            <a:ext cx="33651" cy="33448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E8A180-0A61-B0EC-9EC2-9785C9E5B54E}"/>
              </a:ext>
            </a:extLst>
          </p:cNvPr>
          <p:cNvCxnSpPr>
            <a:stCxn id="8" idx="2"/>
            <a:endCxn id="21" idx="1"/>
          </p:cNvCxnSpPr>
          <p:nvPr/>
        </p:nvCxnSpPr>
        <p:spPr>
          <a:xfrm flipH="1">
            <a:off x="5639788" y="5469577"/>
            <a:ext cx="16826" cy="35527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858F167-6BE9-BEF3-3E02-6D5F1B17E74F}"/>
              </a:ext>
            </a:extLst>
          </p:cNvPr>
          <p:cNvCxnSpPr>
            <a:stCxn id="9" idx="2"/>
            <a:endCxn id="23" idx="1"/>
          </p:cNvCxnSpPr>
          <p:nvPr/>
        </p:nvCxnSpPr>
        <p:spPr>
          <a:xfrm flipH="1">
            <a:off x="9124208" y="5472544"/>
            <a:ext cx="1" cy="33449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CDBAE6A-6D31-F087-A731-6DD7AB7BD2BB}"/>
              </a:ext>
            </a:extLst>
          </p:cNvPr>
          <p:cNvSpPr/>
          <p:nvPr/>
        </p:nvSpPr>
        <p:spPr>
          <a:xfrm>
            <a:off x="5785259" y="2089068"/>
            <a:ext cx="926278" cy="5007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REST</a:t>
            </a:r>
            <a:endParaRPr lang="en-IN" dirty="0"/>
          </a:p>
        </p:txBody>
      </p:sp>
      <p:sp>
        <p:nvSpPr>
          <p:cNvPr id="29" name="Rectangle 28">
            <a:extLst>
              <a:ext uri="{FF2B5EF4-FFF2-40B4-BE49-F238E27FC236}">
                <a16:creationId xmlns:a16="http://schemas.microsoft.com/office/drawing/2014/main" id="{602C799D-4B24-374A-BEC0-E73EEACB97FA}"/>
              </a:ext>
            </a:extLst>
          </p:cNvPr>
          <p:cNvSpPr/>
          <p:nvPr/>
        </p:nvSpPr>
        <p:spPr>
          <a:xfrm>
            <a:off x="7535882" y="4992587"/>
            <a:ext cx="926278" cy="5007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WEB</a:t>
            </a:r>
            <a:endParaRPr lang="en-IN" dirty="0"/>
          </a:p>
        </p:txBody>
      </p:sp>
      <p:sp>
        <p:nvSpPr>
          <p:cNvPr id="30" name="Rectangle 29">
            <a:extLst>
              <a:ext uri="{FF2B5EF4-FFF2-40B4-BE49-F238E27FC236}">
                <a16:creationId xmlns:a16="http://schemas.microsoft.com/office/drawing/2014/main" id="{F48317F2-E3F6-77A8-0C4B-3E800C5243AF}"/>
              </a:ext>
            </a:extLst>
          </p:cNvPr>
          <p:cNvSpPr/>
          <p:nvPr/>
        </p:nvSpPr>
        <p:spPr>
          <a:xfrm>
            <a:off x="4068287" y="4955481"/>
            <a:ext cx="926278" cy="5007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REST</a:t>
            </a:r>
            <a:endParaRPr lang="en-IN" dirty="0"/>
          </a:p>
        </p:txBody>
      </p:sp>
      <p:sp>
        <p:nvSpPr>
          <p:cNvPr id="31" name="Rectangle 30">
            <a:extLst>
              <a:ext uri="{FF2B5EF4-FFF2-40B4-BE49-F238E27FC236}">
                <a16:creationId xmlns:a16="http://schemas.microsoft.com/office/drawing/2014/main" id="{A4A45887-F0F8-BEAD-A843-58FC30274F9B}"/>
              </a:ext>
            </a:extLst>
          </p:cNvPr>
          <p:cNvSpPr/>
          <p:nvPr/>
        </p:nvSpPr>
        <p:spPr>
          <a:xfrm>
            <a:off x="2755073" y="4992587"/>
            <a:ext cx="926278" cy="5007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WEB</a:t>
            </a:r>
            <a:endParaRPr lang="en-IN" dirty="0"/>
          </a:p>
        </p:txBody>
      </p:sp>
      <p:sp>
        <p:nvSpPr>
          <p:cNvPr id="36" name="Rectangle 35">
            <a:extLst>
              <a:ext uri="{FF2B5EF4-FFF2-40B4-BE49-F238E27FC236}">
                <a16:creationId xmlns:a16="http://schemas.microsoft.com/office/drawing/2014/main" id="{7024D822-DDB4-B81D-5FF6-BBF3B303A114}"/>
              </a:ext>
            </a:extLst>
          </p:cNvPr>
          <p:cNvSpPr/>
          <p:nvPr/>
        </p:nvSpPr>
        <p:spPr>
          <a:xfrm>
            <a:off x="6104410" y="4975763"/>
            <a:ext cx="926278" cy="5007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REST</a:t>
            </a:r>
            <a:endParaRPr lang="en-IN" dirty="0"/>
          </a:p>
        </p:txBody>
      </p:sp>
      <p:sp>
        <p:nvSpPr>
          <p:cNvPr id="37" name="Rectangle 36">
            <a:extLst>
              <a:ext uri="{FF2B5EF4-FFF2-40B4-BE49-F238E27FC236}">
                <a16:creationId xmlns:a16="http://schemas.microsoft.com/office/drawing/2014/main" id="{E15B3FEA-567E-7871-5E8A-44623363FA14}"/>
              </a:ext>
            </a:extLst>
          </p:cNvPr>
          <p:cNvSpPr/>
          <p:nvPr/>
        </p:nvSpPr>
        <p:spPr>
          <a:xfrm>
            <a:off x="5745182" y="3720937"/>
            <a:ext cx="926278" cy="5007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dirty="0"/>
              <a:t>WEB</a:t>
            </a:r>
            <a:endParaRPr lang="en-IN" dirty="0"/>
          </a:p>
        </p:txBody>
      </p:sp>
      <p:cxnSp>
        <p:nvCxnSpPr>
          <p:cNvPr id="12" name="Straight Arrow Connector 11">
            <a:extLst>
              <a:ext uri="{FF2B5EF4-FFF2-40B4-BE49-F238E27FC236}">
                <a16:creationId xmlns:a16="http://schemas.microsoft.com/office/drawing/2014/main" id="{76639126-5D81-C968-EE74-B238C7C4B737}"/>
              </a:ext>
            </a:extLst>
          </p:cNvPr>
          <p:cNvCxnSpPr>
            <a:stCxn id="6" idx="2"/>
          </p:cNvCxnSpPr>
          <p:nvPr/>
        </p:nvCxnSpPr>
        <p:spPr>
          <a:xfrm>
            <a:off x="5622963" y="2339439"/>
            <a:ext cx="16825" cy="152696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995559E-473C-57AB-2315-B36286CE06B7}"/>
              </a:ext>
            </a:extLst>
          </p:cNvPr>
          <p:cNvCxnSpPr>
            <a:stCxn id="7" idx="3"/>
            <a:endCxn id="8" idx="1"/>
          </p:cNvCxnSpPr>
          <p:nvPr/>
        </p:nvCxnSpPr>
        <p:spPr>
          <a:xfrm flipV="1">
            <a:off x="3406239" y="4667993"/>
            <a:ext cx="1033154" cy="296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C484A1-1EF3-7E13-B0B8-1FEA5F1ECCA4}"/>
              </a:ext>
            </a:extLst>
          </p:cNvPr>
          <p:cNvCxnSpPr>
            <a:stCxn id="8" idx="3"/>
          </p:cNvCxnSpPr>
          <p:nvPr/>
        </p:nvCxnSpPr>
        <p:spPr>
          <a:xfrm>
            <a:off x="6873834" y="4667993"/>
            <a:ext cx="103315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785445"/>
      </p:ext>
    </p:extLst>
  </p:cSld>
  <p:clrMapOvr>
    <a:masterClrMapping/>
  </p:clrMapOvr>
  <mc:AlternateContent xmlns:mc="http://schemas.openxmlformats.org/markup-compatibility/2006" xmlns:p14="http://schemas.microsoft.com/office/powerpoint/2010/main">
    <mc:Choice Requires="p14">
      <p:transition spd="slow" p14:dur="2000" advTm="57693"/>
    </mc:Choice>
    <mc:Fallback xmlns="">
      <p:transition spd="slow" advTm="5769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024210-F784-624E-D278-96F51CDFFD2B}"/>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dirty="0">
                <a:solidFill>
                  <a:srgbClr val="FFFFFF"/>
                </a:solidFill>
                <a:latin typeface="+mj-lt"/>
                <a:ea typeface="+mj-ea"/>
                <a:cs typeface="+mj-cs"/>
              </a:rPr>
              <a:t>Blocking</a:t>
            </a:r>
          </a:p>
        </p:txBody>
      </p:sp>
      <p:graphicFrame>
        <p:nvGraphicFramePr>
          <p:cNvPr id="17" name="Content Placeholder 2">
            <a:extLst>
              <a:ext uri="{FF2B5EF4-FFF2-40B4-BE49-F238E27FC236}">
                <a16:creationId xmlns:a16="http://schemas.microsoft.com/office/drawing/2014/main" id="{4B6B08D7-BD6B-4828-836B-43D3A69D59CA}"/>
              </a:ext>
            </a:extLst>
          </p:cNvPr>
          <p:cNvGraphicFramePr>
            <a:graphicFrameLocks noGrp="1"/>
          </p:cNvGraphicFramePr>
          <p:nvPr>
            <p:ph sz="half" idx="1"/>
            <p:extLst>
              <p:ext uri="{D42A27DB-BD31-4B8C-83A1-F6EECF244321}">
                <p14:modId xmlns:p14="http://schemas.microsoft.com/office/powerpoint/2010/main" val="142064570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7433566"/>
      </p:ext>
    </p:extLst>
  </p:cSld>
  <p:clrMapOvr>
    <a:masterClrMapping/>
  </p:clrMapOvr>
  <mc:AlternateContent xmlns:mc="http://schemas.openxmlformats.org/markup-compatibility/2006" xmlns:p14="http://schemas.microsoft.com/office/powerpoint/2010/main">
    <mc:Choice Requires="p14">
      <p:transition spd="slow" p14:dur="2000" advTm="43577"/>
    </mc:Choice>
    <mc:Fallback xmlns="">
      <p:transition spd="slow" advTm="4357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9D3AB-F6D4-2FED-4563-71A65E02D007}"/>
              </a:ext>
            </a:extLst>
          </p:cNvPr>
          <p:cNvSpPr>
            <a:spLocks noGrp="1"/>
          </p:cNvSpPr>
          <p:nvPr>
            <p:ph type="title"/>
          </p:nvPr>
        </p:nvSpPr>
        <p:spPr/>
        <p:txBody>
          <a:bodyPr/>
          <a:lstStyle/>
          <a:p>
            <a:r>
              <a:rPr lang="en-US" dirty="0"/>
              <a:t>Asynchronous communication</a:t>
            </a:r>
            <a:endParaRPr lang="en-IN" dirty="0"/>
          </a:p>
        </p:txBody>
      </p:sp>
      <p:sp>
        <p:nvSpPr>
          <p:cNvPr id="4" name="Content Placeholder 3">
            <a:extLst>
              <a:ext uri="{FF2B5EF4-FFF2-40B4-BE49-F238E27FC236}">
                <a16:creationId xmlns:a16="http://schemas.microsoft.com/office/drawing/2014/main" id="{1F512D2A-2686-F0EF-DB2C-50499E9FA540}"/>
              </a:ext>
            </a:extLst>
          </p:cNvPr>
          <p:cNvSpPr>
            <a:spLocks noGrp="1"/>
          </p:cNvSpPr>
          <p:nvPr>
            <p:ph sz="half" idx="2"/>
          </p:nvPr>
        </p:nvSpPr>
        <p:spPr>
          <a:xfrm>
            <a:off x="3844632" y="1825625"/>
            <a:ext cx="7733805" cy="4351338"/>
          </a:xfrm>
        </p:spPr>
        <p:txBody>
          <a:bodyPr>
            <a:normAutofit fontScale="92500" lnSpcReduction="20000"/>
          </a:bodyPr>
          <a:lstStyle/>
          <a:p>
            <a:pPr marL="0" indent="0">
              <a:buNone/>
            </a:pPr>
            <a:r>
              <a:rPr lang="en-US" sz="2400" dirty="0"/>
              <a:t>//warehouse controller with endpoint</a:t>
            </a:r>
          </a:p>
          <a:p>
            <a:pPr marL="0" indent="0">
              <a:buNone/>
            </a:pPr>
            <a:r>
              <a:rPr lang="en-US" sz="2400" dirty="0"/>
              <a:t>@</a:t>
            </a:r>
            <a:r>
              <a:rPr lang="en-US" sz="2400" dirty="0">
                <a:solidFill>
                  <a:srgbClr val="FF0000"/>
                </a:solidFill>
              </a:rPr>
              <a:t>PostMapping</a:t>
            </a:r>
            <a:r>
              <a:rPr lang="en-US" sz="2400" dirty="0"/>
              <a:t>(“/warehouse”)</a:t>
            </a:r>
          </a:p>
          <a:p>
            <a:pPr marL="0" indent="0">
              <a:buNone/>
            </a:pPr>
            <a:r>
              <a:rPr lang="en-US" sz="2400" dirty="0"/>
              <a:t>fun </a:t>
            </a:r>
            <a:r>
              <a:rPr lang="en-US" sz="2400" dirty="0">
                <a:solidFill>
                  <a:srgbClr val="00B050"/>
                </a:solidFill>
              </a:rPr>
              <a:t>prepare</a:t>
            </a:r>
            <a:r>
              <a:rPr lang="en-US" sz="2400" dirty="0"/>
              <a:t>(@RequestBody </a:t>
            </a:r>
            <a:r>
              <a:rPr lang="en-US" sz="2400" dirty="0" err="1"/>
              <a:t>orders:Orders</a:t>
            </a:r>
            <a:r>
              <a:rPr lang="en-US" sz="2400" dirty="0"/>
              <a:t>):Mono&lt;Orders&gt; {</a:t>
            </a:r>
          </a:p>
          <a:p>
            <a:pPr marL="0" indent="0">
              <a:buNone/>
            </a:pPr>
            <a:r>
              <a:rPr lang="en-US" sz="2400" dirty="0"/>
              <a:t>  </a:t>
            </a:r>
            <a:r>
              <a:rPr lang="en-US" sz="2400" dirty="0">
                <a:solidFill>
                  <a:schemeClr val="bg1">
                    <a:lumMod val="65000"/>
                  </a:schemeClr>
                </a:solidFill>
              </a:rPr>
              <a:t>return </a:t>
            </a:r>
            <a:r>
              <a:rPr lang="en-US" sz="2400" dirty="0" err="1">
                <a:solidFill>
                  <a:schemeClr val="bg1">
                    <a:lumMod val="65000"/>
                  </a:schemeClr>
                </a:solidFill>
              </a:rPr>
              <a:t>warehouseService.prepareOrders</a:t>
            </a:r>
            <a:r>
              <a:rPr lang="en-US" sz="2400" dirty="0">
                <a:solidFill>
                  <a:schemeClr val="bg1">
                    <a:lumMod val="65000"/>
                  </a:schemeClr>
                </a:solidFill>
              </a:rPr>
              <a:t>(orders)</a:t>
            </a:r>
          </a:p>
          <a:p>
            <a:pPr marL="0" indent="0">
              <a:buNone/>
            </a:pPr>
            <a:r>
              <a:rPr lang="en-US" sz="2400" dirty="0"/>
              <a:t>}</a:t>
            </a:r>
          </a:p>
          <a:p>
            <a:pPr marL="0" indent="0">
              <a:buNone/>
            </a:pPr>
            <a:endParaRPr lang="en-US" sz="2400" dirty="0"/>
          </a:p>
          <a:p>
            <a:pPr marL="0" indent="0">
              <a:buNone/>
            </a:pPr>
            <a:r>
              <a:rPr lang="en-US" sz="2400" dirty="0"/>
              <a:t>//desk service calling warehouse endpoint</a:t>
            </a:r>
          </a:p>
          <a:p>
            <a:pPr marL="0" indent="0">
              <a:buNone/>
            </a:pPr>
            <a:r>
              <a:rPr lang="en-IN" sz="2400" dirty="0"/>
              <a:t>fun </a:t>
            </a:r>
            <a:r>
              <a:rPr lang="en-IN" sz="2400" dirty="0" err="1">
                <a:solidFill>
                  <a:srgbClr val="00B050"/>
                </a:solidFill>
              </a:rPr>
              <a:t>handleOrder</a:t>
            </a:r>
            <a:r>
              <a:rPr lang="en-IN" sz="2400" dirty="0"/>
              <a:t>(</a:t>
            </a:r>
            <a:r>
              <a:rPr lang="en-IN" sz="2400" dirty="0" err="1"/>
              <a:t>order:Order</a:t>
            </a:r>
            <a:r>
              <a:rPr lang="en-IN" sz="2400" dirty="0"/>
              <a:t>){</a:t>
            </a:r>
          </a:p>
          <a:p>
            <a:pPr marL="0" indent="0">
              <a:buNone/>
            </a:pPr>
            <a:r>
              <a:rPr lang="en-IN" sz="2400" dirty="0">
                <a:solidFill>
                  <a:schemeClr val="bg1">
                    <a:lumMod val="65000"/>
                  </a:schemeClr>
                </a:solidFill>
              </a:rPr>
              <a:t>Return </a:t>
            </a:r>
            <a:r>
              <a:rPr lang="en-IN" sz="2400" dirty="0" err="1">
                <a:solidFill>
                  <a:schemeClr val="accent1"/>
                </a:solidFill>
              </a:rPr>
              <a:t>webClient</a:t>
            </a:r>
            <a:r>
              <a:rPr lang="en-IN" sz="2400" dirty="0" err="1">
                <a:solidFill>
                  <a:schemeClr val="bg1">
                    <a:lumMod val="65000"/>
                  </a:schemeClr>
                </a:solidFill>
              </a:rPr>
              <a:t>.method</a:t>
            </a:r>
            <a:r>
              <a:rPr lang="en-IN" sz="2400" dirty="0">
                <a:solidFill>
                  <a:schemeClr val="bg1">
                    <a:lumMod val="65000"/>
                  </a:schemeClr>
                </a:solidFill>
              </a:rPr>
              <a:t>(POST)</a:t>
            </a:r>
          </a:p>
          <a:p>
            <a:pPr marL="0" indent="0">
              <a:buNone/>
            </a:pPr>
            <a:r>
              <a:rPr lang="en-IN" sz="2400" dirty="0">
                <a:solidFill>
                  <a:schemeClr val="bg1">
                    <a:lumMod val="65000"/>
                  </a:schemeClr>
                </a:solidFill>
              </a:rPr>
              <a:t>.</a:t>
            </a:r>
            <a:r>
              <a:rPr lang="en-IN" sz="2400" dirty="0" err="1">
                <a:solidFill>
                  <a:schemeClr val="bg1">
                    <a:lumMod val="65000"/>
                  </a:schemeClr>
                </a:solidFill>
              </a:rPr>
              <a:t>uri</a:t>
            </a:r>
            <a:r>
              <a:rPr lang="en-IN" sz="2400" dirty="0">
                <a:solidFill>
                  <a:schemeClr val="bg1">
                    <a:lumMod val="65000"/>
                  </a:schemeClr>
                </a:solidFill>
              </a:rPr>
              <a:t>(</a:t>
            </a:r>
            <a:r>
              <a:rPr lang="en-IN" sz="2400" dirty="0" err="1">
                <a:solidFill>
                  <a:schemeClr val="bg1">
                    <a:lumMod val="65000"/>
                  </a:schemeClr>
                </a:solidFill>
              </a:rPr>
              <a:t>warehouseServiceUrl</a:t>
            </a:r>
            <a:r>
              <a:rPr lang="en-IN" sz="2400" dirty="0">
                <a:solidFill>
                  <a:schemeClr val="bg1">
                    <a:lumMod val="65000"/>
                  </a:schemeClr>
                </a:solidFill>
              </a:rPr>
              <a:t>)</a:t>
            </a:r>
          </a:p>
          <a:p>
            <a:pPr marL="0" indent="0">
              <a:buNone/>
            </a:pPr>
            <a:r>
              <a:rPr lang="en-IN" sz="2400" dirty="0">
                <a:solidFill>
                  <a:schemeClr val="bg1">
                    <a:lumMod val="65000"/>
                  </a:schemeClr>
                </a:solidFill>
              </a:rPr>
              <a:t>.body(</a:t>
            </a:r>
            <a:r>
              <a:rPr lang="en-IN" sz="2400" dirty="0" err="1">
                <a:solidFill>
                  <a:schemeClr val="bg1">
                    <a:lumMod val="65000"/>
                  </a:schemeClr>
                </a:solidFill>
              </a:rPr>
              <a:t>BodyInserter.fromValue</a:t>
            </a:r>
            <a:r>
              <a:rPr lang="en-IN" sz="2400" dirty="0">
                <a:solidFill>
                  <a:schemeClr val="bg1">
                    <a:lumMod val="65000"/>
                  </a:schemeClr>
                </a:solidFill>
              </a:rPr>
              <a:t>(order.name)).</a:t>
            </a:r>
            <a:r>
              <a:rPr lang="en-IN" sz="2400" dirty="0" err="1">
                <a:solidFill>
                  <a:schemeClr val="bg1">
                    <a:lumMod val="65000"/>
                  </a:schemeClr>
                </a:solidFill>
              </a:rPr>
              <a:t>retrive</a:t>
            </a:r>
            <a:r>
              <a:rPr lang="en-IN" sz="2400" dirty="0">
                <a:solidFill>
                  <a:schemeClr val="bg1">
                    <a:lumMod val="65000"/>
                  </a:schemeClr>
                </a:solidFill>
              </a:rPr>
              <a:t>()</a:t>
            </a:r>
          </a:p>
          <a:p>
            <a:pPr marL="0" indent="0">
              <a:buNone/>
            </a:pPr>
            <a:r>
              <a:rPr lang="en-IN" sz="2400" dirty="0">
                <a:solidFill>
                  <a:schemeClr val="bg1">
                    <a:lumMod val="65000"/>
                  </a:schemeClr>
                </a:solidFill>
              </a:rPr>
              <a:t>.</a:t>
            </a:r>
            <a:r>
              <a:rPr lang="en-IN" sz="2400" dirty="0" err="1">
                <a:solidFill>
                  <a:schemeClr val="bg1">
                    <a:lumMod val="65000"/>
                  </a:schemeClr>
                </a:solidFill>
              </a:rPr>
              <a:t>bodyToMono</a:t>
            </a:r>
            <a:r>
              <a:rPr lang="en-IN" sz="2400" dirty="0">
                <a:solidFill>
                  <a:schemeClr val="bg1">
                    <a:lumMod val="65000"/>
                  </a:schemeClr>
                </a:solidFill>
              </a:rPr>
              <a:t>(Order::class) </a:t>
            </a:r>
            <a:r>
              <a:rPr lang="en-IN" sz="2400" dirty="0"/>
              <a:t>}</a:t>
            </a:r>
          </a:p>
        </p:txBody>
      </p:sp>
      <p:sp>
        <p:nvSpPr>
          <p:cNvPr id="5" name="Rectangle: Rounded Corners 4">
            <a:extLst>
              <a:ext uri="{FF2B5EF4-FFF2-40B4-BE49-F238E27FC236}">
                <a16:creationId xmlns:a16="http://schemas.microsoft.com/office/drawing/2014/main" id="{4CD7E9CA-78DD-5CAC-4369-79C3CB2BA03B}"/>
              </a:ext>
            </a:extLst>
          </p:cNvPr>
          <p:cNvSpPr/>
          <p:nvPr/>
        </p:nvSpPr>
        <p:spPr>
          <a:xfrm>
            <a:off x="838200" y="1825625"/>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6" name="Rectangle: Rounded Corners 5">
            <a:extLst>
              <a:ext uri="{FF2B5EF4-FFF2-40B4-BE49-F238E27FC236}">
                <a16:creationId xmlns:a16="http://schemas.microsoft.com/office/drawing/2014/main" id="{25F9FD6A-8A50-DD93-9B14-EA0B89B4AD19}"/>
              </a:ext>
            </a:extLst>
          </p:cNvPr>
          <p:cNvSpPr/>
          <p:nvPr/>
        </p:nvSpPr>
        <p:spPr>
          <a:xfrm>
            <a:off x="838199" y="4751233"/>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cxnSp>
        <p:nvCxnSpPr>
          <p:cNvPr id="8" name="Straight Arrow Connector 7">
            <a:extLst>
              <a:ext uri="{FF2B5EF4-FFF2-40B4-BE49-F238E27FC236}">
                <a16:creationId xmlns:a16="http://schemas.microsoft.com/office/drawing/2014/main" id="{8DE7C0BF-F729-C8F6-4C95-6CA87AA4773A}"/>
              </a:ext>
            </a:extLst>
          </p:cNvPr>
          <p:cNvCxnSpPr/>
          <p:nvPr/>
        </p:nvCxnSpPr>
        <p:spPr>
          <a:xfrm>
            <a:off x="2161315" y="3428794"/>
            <a:ext cx="0" cy="1322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1162611-4284-E8F8-B782-AD6ABF6BE510}"/>
              </a:ext>
            </a:extLst>
          </p:cNvPr>
          <p:cNvCxnSpPr/>
          <p:nvPr/>
        </p:nvCxnSpPr>
        <p:spPr>
          <a:xfrm flipV="1">
            <a:off x="2458192" y="3515096"/>
            <a:ext cx="0" cy="12361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423B8CF-112A-3635-2AD7-5C264A1C9019}"/>
              </a:ext>
            </a:extLst>
          </p:cNvPr>
          <p:cNvSpPr txBox="1"/>
          <p:nvPr/>
        </p:nvSpPr>
        <p:spPr>
          <a:xfrm>
            <a:off x="2671948" y="3871356"/>
            <a:ext cx="938148" cy="369332"/>
          </a:xfrm>
          <a:prstGeom prst="rect">
            <a:avLst/>
          </a:prstGeom>
          <a:noFill/>
        </p:spPr>
        <p:txBody>
          <a:bodyPr wrap="square" rtlCol="0">
            <a:spAutoFit/>
          </a:bodyPr>
          <a:lstStyle/>
          <a:p>
            <a:r>
              <a:rPr lang="en-US" dirty="0"/>
              <a:t>Request</a:t>
            </a:r>
            <a:endParaRPr lang="en-IN" dirty="0"/>
          </a:p>
        </p:txBody>
      </p:sp>
      <p:sp>
        <p:nvSpPr>
          <p:cNvPr id="12" name="TextBox 11">
            <a:extLst>
              <a:ext uri="{FF2B5EF4-FFF2-40B4-BE49-F238E27FC236}">
                <a16:creationId xmlns:a16="http://schemas.microsoft.com/office/drawing/2014/main" id="{F4A8271F-AC34-AF45-9852-B0BB91A325A0}"/>
              </a:ext>
            </a:extLst>
          </p:cNvPr>
          <p:cNvSpPr txBox="1"/>
          <p:nvPr/>
        </p:nvSpPr>
        <p:spPr>
          <a:xfrm>
            <a:off x="361211" y="3628348"/>
            <a:ext cx="1028202" cy="646331"/>
          </a:xfrm>
          <a:prstGeom prst="rect">
            <a:avLst/>
          </a:prstGeom>
          <a:noFill/>
        </p:spPr>
        <p:txBody>
          <a:bodyPr wrap="square" rtlCol="0">
            <a:spAutoFit/>
          </a:bodyPr>
          <a:lstStyle/>
          <a:p>
            <a:r>
              <a:rPr lang="en-US" dirty="0"/>
              <a:t>Data compete</a:t>
            </a:r>
            <a:endParaRPr lang="en-IN" dirty="0"/>
          </a:p>
        </p:txBody>
      </p:sp>
      <p:cxnSp>
        <p:nvCxnSpPr>
          <p:cNvPr id="13" name="Straight Arrow Connector 12">
            <a:extLst>
              <a:ext uri="{FF2B5EF4-FFF2-40B4-BE49-F238E27FC236}">
                <a16:creationId xmlns:a16="http://schemas.microsoft.com/office/drawing/2014/main" id="{955D1C14-CABC-5BE4-9531-AB7FF1C8D2E6}"/>
              </a:ext>
            </a:extLst>
          </p:cNvPr>
          <p:cNvCxnSpPr/>
          <p:nvPr/>
        </p:nvCxnSpPr>
        <p:spPr>
          <a:xfrm>
            <a:off x="1840678" y="3428794"/>
            <a:ext cx="0" cy="1322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62CA616-02C6-D539-7473-CB9A16A3EF2A}"/>
              </a:ext>
            </a:extLst>
          </p:cNvPr>
          <p:cNvCxnSpPr/>
          <p:nvPr/>
        </p:nvCxnSpPr>
        <p:spPr>
          <a:xfrm>
            <a:off x="1365673" y="3428794"/>
            <a:ext cx="0" cy="1322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3C8497B-4DC3-7842-6348-919D703AB3E8}"/>
              </a:ext>
            </a:extLst>
          </p:cNvPr>
          <p:cNvCxnSpPr/>
          <p:nvPr/>
        </p:nvCxnSpPr>
        <p:spPr>
          <a:xfrm>
            <a:off x="1591300" y="3428794"/>
            <a:ext cx="0" cy="1322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E9E074A-1016-230E-5AE2-E7FF82FFEA2F}"/>
                  </a:ext>
                </a:extLst>
              </p14:cNvPr>
              <p14:cNvContentPartPr/>
              <p14:nvPr/>
            </p14:nvContentPartPr>
            <p14:xfrm>
              <a:off x="-645938" y="5149141"/>
              <a:ext cx="51840" cy="17280"/>
            </p14:xfrm>
          </p:contentPart>
        </mc:Choice>
        <mc:Fallback xmlns="">
          <p:pic>
            <p:nvPicPr>
              <p:cNvPr id="3" name="Ink 2">
                <a:extLst>
                  <a:ext uri="{FF2B5EF4-FFF2-40B4-BE49-F238E27FC236}">
                    <a16:creationId xmlns:a16="http://schemas.microsoft.com/office/drawing/2014/main" id="{2E9E074A-1016-230E-5AE2-E7FF82FFEA2F}"/>
                  </a:ext>
                </a:extLst>
              </p:cNvPr>
              <p:cNvPicPr/>
              <p:nvPr/>
            </p:nvPicPr>
            <p:blipFill>
              <a:blip r:embed="rId6"/>
              <a:stretch>
                <a:fillRect/>
              </a:stretch>
            </p:blipFill>
            <p:spPr>
              <a:xfrm>
                <a:off x="-654578" y="5140141"/>
                <a:ext cx="69480" cy="34920"/>
              </a:xfrm>
              <a:prstGeom prst="rect">
                <a:avLst/>
              </a:prstGeom>
            </p:spPr>
          </p:pic>
        </mc:Fallback>
      </mc:AlternateContent>
      <p:grpSp>
        <p:nvGrpSpPr>
          <p:cNvPr id="46" name="Group 45">
            <a:extLst>
              <a:ext uri="{FF2B5EF4-FFF2-40B4-BE49-F238E27FC236}">
                <a16:creationId xmlns:a16="http://schemas.microsoft.com/office/drawing/2014/main" id="{10C8A74D-A8A4-A938-6A15-08213E20F65F}"/>
              </a:ext>
            </a:extLst>
          </p:cNvPr>
          <p:cNvGrpSpPr/>
          <p:nvPr/>
        </p:nvGrpSpPr>
        <p:grpSpPr>
          <a:xfrm>
            <a:off x="1417222" y="3679981"/>
            <a:ext cx="735120" cy="937800"/>
            <a:chOff x="1417222" y="3679981"/>
            <a:chExt cx="735120" cy="937800"/>
          </a:xfrm>
        </p:grpSpPr>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3F85758A-CD14-C9C3-45F0-F97BF153999D}"/>
                    </a:ext>
                  </a:extLst>
                </p14:cNvPr>
                <p14:cNvContentPartPr/>
                <p14:nvPr/>
              </p14:nvContentPartPr>
              <p14:xfrm>
                <a:off x="2054422" y="4572061"/>
                <a:ext cx="83880" cy="45720"/>
              </p14:xfrm>
            </p:contentPart>
          </mc:Choice>
          <mc:Fallback xmlns="">
            <p:pic>
              <p:nvPicPr>
                <p:cNvPr id="24" name="Ink 23">
                  <a:extLst>
                    <a:ext uri="{FF2B5EF4-FFF2-40B4-BE49-F238E27FC236}">
                      <a16:creationId xmlns:a16="http://schemas.microsoft.com/office/drawing/2014/main" id="{3F85758A-CD14-C9C3-45F0-F97BF153999D}"/>
                    </a:ext>
                  </a:extLst>
                </p:cNvPr>
                <p:cNvPicPr/>
                <p:nvPr/>
              </p:nvPicPr>
              <p:blipFill>
                <a:blip r:embed="rId8"/>
                <a:stretch>
                  <a:fillRect/>
                </a:stretch>
              </p:blipFill>
              <p:spPr>
                <a:xfrm>
                  <a:off x="2045422" y="4563061"/>
                  <a:ext cx="1015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8C1BE837-2B18-4587-3AA6-508DFB17B75C}"/>
                    </a:ext>
                  </a:extLst>
                </p14:cNvPr>
                <p14:cNvContentPartPr/>
                <p14:nvPr/>
              </p14:nvContentPartPr>
              <p14:xfrm>
                <a:off x="1971622" y="4449301"/>
                <a:ext cx="112320" cy="123120"/>
              </p14:xfrm>
            </p:contentPart>
          </mc:Choice>
          <mc:Fallback xmlns="">
            <p:pic>
              <p:nvPicPr>
                <p:cNvPr id="25" name="Ink 24">
                  <a:extLst>
                    <a:ext uri="{FF2B5EF4-FFF2-40B4-BE49-F238E27FC236}">
                      <a16:creationId xmlns:a16="http://schemas.microsoft.com/office/drawing/2014/main" id="{8C1BE837-2B18-4587-3AA6-508DFB17B75C}"/>
                    </a:ext>
                  </a:extLst>
                </p:cNvPr>
                <p:cNvPicPr/>
                <p:nvPr/>
              </p:nvPicPr>
              <p:blipFill>
                <a:blip r:embed="rId10"/>
                <a:stretch>
                  <a:fillRect/>
                </a:stretch>
              </p:blipFill>
              <p:spPr>
                <a:xfrm>
                  <a:off x="1962622" y="4440301"/>
                  <a:ext cx="129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F944C34C-9FD9-F89A-F03B-8EF42C128120}"/>
                    </a:ext>
                  </a:extLst>
                </p14:cNvPr>
                <p14:cNvContentPartPr/>
                <p14:nvPr/>
              </p14:nvContentPartPr>
              <p14:xfrm>
                <a:off x="2009062" y="4321501"/>
                <a:ext cx="105480" cy="108360"/>
              </p14:xfrm>
            </p:contentPart>
          </mc:Choice>
          <mc:Fallback xmlns="">
            <p:pic>
              <p:nvPicPr>
                <p:cNvPr id="26" name="Ink 25">
                  <a:extLst>
                    <a:ext uri="{FF2B5EF4-FFF2-40B4-BE49-F238E27FC236}">
                      <a16:creationId xmlns:a16="http://schemas.microsoft.com/office/drawing/2014/main" id="{F944C34C-9FD9-F89A-F03B-8EF42C128120}"/>
                    </a:ext>
                  </a:extLst>
                </p:cNvPr>
                <p:cNvPicPr/>
                <p:nvPr/>
              </p:nvPicPr>
              <p:blipFill>
                <a:blip r:embed="rId12"/>
                <a:stretch>
                  <a:fillRect/>
                </a:stretch>
              </p:blipFill>
              <p:spPr>
                <a:xfrm>
                  <a:off x="2000062" y="4312861"/>
                  <a:ext cx="123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6BD2900F-B968-0E9B-FE27-A89CE115D12A}"/>
                    </a:ext>
                  </a:extLst>
                </p14:cNvPr>
                <p14:cNvContentPartPr/>
                <p14:nvPr/>
              </p14:nvContentPartPr>
              <p14:xfrm>
                <a:off x="1970182" y="4221781"/>
                <a:ext cx="148680" cy="72720"/>
              </p14:xfrm>
            </p:contentPart>
          </mc:Choice>
          <mc:Fallback xmlns="">
            <p:pic>
              <p:nvPicPr>
                <p:cNvPr id="27" name="Ink 26">
                  <a:extLst>
                    <a:ext uri="{FF2B5EF4-FFF2-40B4-BE49-F238E27FC236}">
                      <a16:creationId xmlns:a16="http://schemas.microsoft.com/office/drawing/2014/main" id="{6BD2900F-B968-0E9B-FE27-A89CE115D12A}"/>
                    </a:ext>
                  </a:extLst>
                </p:cNvPr>
                <p:cNvPicPr/>
                <p:nvPr/>
              </p:nvPicPr>
              <p:blipFill>
                <a:blip r:embed="rId14"/>
                <a:stretch>
                  <a:fillRect/>
                </a:stretch>
              </p:blipFill>
              <p:spPr>
                <a:xfrm>
                  <a:off x="1961182" y="4212781"/>
                  <a:ext cx="1663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C1AA0B26-5146-D8EA-2477-96FB5549D5FA}"/>
                    </a:ext>
                  </a:extLst>
                </p14:cNvPr>
                <p14:cNvContentPartPr/>
                <p14:nvPr/>
              </p14:nvContentPartPr>
              <p14:xfrm>
                <a:off x="2018782" y="4114141"/>
                <a:ext cx="97920" cy="185040"/>
              </p14:xfrm>
            </p:contentPart>
          </mc:Choice>
          <mc:Fallback xmlns="">
            <p:pic>
              <p:nvPicPr>
                <p:cNvPr id="29" name="Ink 28">
                  <a:extLst>
                    <a:ext uri="{FF2B5EF4-FFF2-40B4-BE49-F238E27FC236}">
                      <a16:creationId xmlns:a16="http://schemas.microsoft.com/office/drawing/2014/main" id="{C1AA0B26-5146-D8EA-2477-96FB5549D5FA}"/>
                    </a:ext>
                  </a:extLst>
                </p:cNvPr>
                <p:cNvPicPr/>
                <p:nvPr/>
              </p:nvPicPr>
              <p:blipFill>
                <a:blip r:embed="rId16"/>
                <a:stretch>
                  <a:fillRect/>
                </a:stretch>
              </p:blipFill>
              <p:spPr>
                <a:xfrm>
                  <a:off x="2009782" y="4105141"/>
                  <a:ext cx="11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EACB31BF-94BD-4B4A-7031-5B5EEE974D41}"/>
                    </a:ext>
                  </a:extLst>
                </p14:cNvPr>
                <p14:cNvContentPartPr/>
                <p14:nvPr/>
              </p14:nvContentPartPr>
              <p14:xfrm>
                <a:off x="2049022" y="3974101"/>
                <a:ext cx="69480" cy="87480"/>
              </p14:xfrm>
            </p:contentPart>
          </mc:Choice>
          <mc:Fallback xmlns="">
            <p:pic>
              <p:nvPicPr>
                <p:cNvPr id="30" name="Ink 29">
                  <a:extLst>
                    <a:ext uri="{FF2B5EF4-FFF2-40B4-BE49-F238E27FC236}">
                      <a16:creationId xmlns:a16="http://schemas.microsoft.com/office/drawing/2014/main" id="{EACB31BF-94BD-4B4A-7031-5B5EEE974D41}"/>
                    </a:ext>
                  </a:extLst>
                </p:cNvPr>
                <p:cNvPicPr/>
                <p:nvPr/>
              </p:nvPicPr>
              <p:blipFill>
                <a:blip r:embed="rId18"/>
                <a:stretch>
                  <a:fillRect/>
                </a:stretch>
              </p:blipFill>
              <p:spPr>
                <a:xfrm>
                  <a:off x="2040382" y="3965101"/>
                  <a:ext cx="871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1" name="Ink 30">
                  <a:extLst>
                    <a:ext uri="{FF2B5EF4-FFF2-40B4-BE49-F238E27FC236}">
                      <a16:creationId xmlns:a16="http://schemas.microsoft.com/office/drawing/2014/main" id="{719512DD-DA50-8466-3AD3-3944CD420007}"/>
                    </a:ext>
                  </a:extLst>
                </p14:cNvPr>
                <p14:cNvContentPartPr/>
                <p14:nvPr/>
              </p14:nvContentPartPr>
              <p14:xfrm>
                <a:off x="2079982" y="3850981"/>
                <a:ext cx="72360" cy="104040"/>
              </p14:xfrm>
            </p:contentPart>
          </mc:Choice>
          <mc:Fallback xmlns="">
            <p:pic>
              <p:nvPicPr>
                <p:cNvPr id="31" name="Ink 30">
                  <a:extLst>
                    <a:ext uri="{FF2B5EF4-FFF2-40B4-BE49-F238E27FC236}">
                      <a16:creationId xmlns:a16="http://schemas.microsoft.com/office/drawing/2014/main" id="{719512DD-DA50-8466-3AD3-3944CD420007}"/>
                    </a:ext>
                  </a:extLst>
                </p:cNvPr>
                <p:cNvPicPr/>
                <p:nvPr/>
              </p:nvPicPr>
              <p:blipFill>
                <a:blip r:embed="rId20"/>
                <a:stretch>
                  <a:fillRect/>
                </a:stretch>
              </p:blipFill>
              <p:spPr>
                <a:xfrm>
                  <a:off x="2071342" y="3841981"/>
                  <a:ext cx="900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B8ADE8CC-DD37-40C4-3B13-58AA61D21DA1}"/>
                    </a:ext>
                  </a:extLst>
                </p14:cNvPr>
                <p14:cNvContentPartPr/>
                <p14:nvPr/>
              </p14:nvContentPartPr>
              <p14:xfrm>
                <a:off x="1709542" y="4429141"/>
                <a:ext cx="94320" cy="24840"/>
              </p14:xfrm>
            </p:contentPart>
          </mc:Choice>
          <mc:Fallback xmlns="">
            <p:pic>
              <p:nvPicPr>
                <p:cNvPr id="33" name="Ink 32">
                  <a:extLst>
                    <a:ext uri="{FF2B5EF4-FFF2-40B4-BE49-F238E27FC236}">
                      <a16:creationId xmlns:a16="http://schemas.microsoft.com/office/drawing/2014/main" id="{B8ADE8CC-DD37-40C4-3B13-58AA61D21DA1}"/>
                    </a:ext>
                  </a:extLst>
                </p:cNvPr>
                <p:cNvPicPr/>
                <p:nvPr/>
              </p:nvPicPr>
              <p:blipFill>
                <a:blip r:embed="rId22"/>
                <a:stretch>
                  <a:fillRect/>
                </a:stretch>
              </p:blipFill>
              <p:spPr>
                <a:xfrm>
                  <a:off x="1700902" y="4420501"/>
                  <a:ext cx="111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C6E9F7F2-EEE3-8A45-0662-5F375612A131}"/>
                    </a:ext>
                  </a:extLst>
                </p14:cNvPr>
                <p14:cNvContentPartPr/>
                <p14:nvPr/>
              </p14:nvContentPartPr>
              <p14:xfrm>
                <a:off x="1698382" y="4334461"/>
                <a:ext cx="108360" cy="79200"/>
              </p14:xfrm>
            </p:contentPart>
          </mc:Choice>
          <mc:Fallback xmlns="">
            <p:pic>
              <p:nvPicPr>
                <p:cNvPr id="34" name="Ink 33">
                  <a:extLst>
                    <a:ext uri="{FF2B5EF4-FFF2-40B4-BE49-F238E27FC236}">
                      <a16:creationId xmlns:a16="http://schemas.microsoft.com/office/drawing/2014/main" id="{C6E9F7F2-EEE3-8A45-0662-5F375612A131}"/>
                    </a:ext>
                  </a:extLst>
                </p:cNvPr>
                <p:cNvPicPr/>
                <p:nvPr/>
              </p:nvPicPr>
              <p:blipFill>
                <a:blip r:embed="rId24"/>
                <a:stretch>
                  <a:fillRect/>
                </a:stretch>
              </p:blipFill>
              <p:spPr>
                <a:xfrm>
                  <a:off x="1689382" y="4325461"/>
                  <a:ext cx="126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0DF6FEB7-4E78-0DEA-7367-443D77F0E06C}"/>
                    </a:ext>
                  </a:extLst>
                </p14:cNvPr>
                <p14:cNvContentPartPr/>
                <p14:nvPr/>
              </p14:nvContentPartPr>
              <p14:xfrm>
                <a:off x="1640422" y="4123141"/>
                <a:ext cx="161280" cy="174240"/>
              </p14:xfrm>
            </p:contentPart>
          </mc:Choice>
          <mc:Fallback xmlns="">
            <p:pic>
              <p:nvPicPr>
                <p:cNvPr id="35" name="Ink 34">
                  <a:extLst>
                    <a:ext uri="{FF2B5EF4-FFF2-40B4-BE49-F238E27FC236}">
                      <a16:creationId xmlns:a16="http://schemas.microsoft.com/office/drawing/2014/main" id="{0DF6FEB7-4E78-0DEA-7367-443D77F0E06C}"/>
                    </a:ext>
                  </a:extLst>
                </p:cNvPr>
                <p:cNvPicPr/>
                <p:nvPr/>
              </p:nvPicPr>
              <p:blipFill>
                <a:blip r:embed="rId26"/>
                <a:stretch>
                  <a:fillRect/>
                </a:stretch>
              </p:blipFill>
              <p:spPr>
                <a:xfrm>
                  <a:off x="1631422" y="4114501"/>
                  <a:ext cx="1789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6" name="Ink 35">
                  <a:extLst>
                    <a:ext uri="{FF2B5EF4-FFF2-40B4-BE49-F238E27FC236}">
                      <a16:creationId xmlns:a16="http://schemas.microsoft.com/office/drawing/2014/main" id="{595C323E-A78A-4FA9-17ED-683FB8521CDC}"/>
                    </a:ext>
                  </a:extLst>
                </p14:cNvPr>
                <p14:cNvContentPartPr/>
                <p14:nvPr/>
              </p14:nvContentPartPr>
              <p14:xfrm>
                <a:off x="1698382" y="4125661"/>
                <a:ext cx="14040" cy="54720"/>
              </p14:xfrm>
            </p:contentPart>
          </mc:Choice>
          <mc:Fallback xmlns="">
            <p:pic>
              <p:nvPicPr>
                <p:cNvPr id="36" name="Ink 35">
                  <a:extLst>
                    <a:ext uri="{FF2B5EF4-FFF2-40B4-BE49-F238E27FC236}">
                      <a16:creationId xmlns:a16="http://schemas.microsoft.com/office/drawing/2014/main" id="{595C323E-A78A-4FA9-17ED-683FB8521CDC}"/>
                    </a:ext>
                  </a:extLst>
                </p:cNvPr>
                <p:cNvPicPr/>
                <p:nvPr/>
              </p:nvPicPr>
              <p:blipFill>
                <a:blip r:embed="rId28"/>
                <a:stretch>
                  <a:fillRect/>
                </a:stretch>
              </p:blipFill>
              <p:spPr>
                <a:xfrm>
                  <a:off x="1689382" y="4117021"/>
                  <a:ext cx="316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7" name="Ink 36">
                  <a:extLst>
                    <a:ext uri="{FF2B5EF4-FFF2-40B4-BE49-F238E27FC236}">
                      <a16:creationId xmlns:a16="http://schemas.microsoft.com/office/drawing/2014/main" id="{313A1A1E-34FB-AB73-AE33-38262669C8F5}"/>
                    </a:ext>
                  </a:extLst>
                </p14:cNvPr>
                <p14:cNvContentPartPr/>
                <p14:nvPr/>
              </p14:nvContentPartPr>
              <p14:xfrm>
                <a:off x="1748422" y="4008301"/>
                <a:ext cx="55080" cy="74160"/>
              </p14:xfrm>
            </p:contentPart>
          </mc:Choice>
          <mc:Fallback xmlns="">
            <p:pic>
              <p:nvPicPr>
                <p:cNvPr id="37" name="Ink 36">
                  <a:extLst>
                    <a:ext uri="{FF2B5EF4-FFF2-40B4-BE49-F238E27FC236}">
                      <a16:creationId xmlns:a16="http://schemas.microsoft.com/office/drawing/2014/main" id="{313A1A1E-34FB-AB73-AE33-38262669C8F5}"/>
                    </a:ext>
                  </a:extLst>
                </p:cNvPr>
                <p:cNvPicPr/>
                <p:nvPr/>
              </p:nvPicPr>
              <p:blipFill>
                <a:blip r:embed="rId30"/>
                <a:stretch>
                  <a:fillRect/>
                </a:stretch>
              </p:blipFill>
              <p:spPr>
                <a:xfrm>
                  <a:off x="1739422" y="3999661"/>
                  <a:ext cx="7272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8" name="Ink 37">
                  <a:extLst>
                    <a:ext uri="{FF2B5EF4-FFF2-40B4-BE49-F238E27FC236}">
                      <a16:creationId xmlns:a16="http://schemas.microsoft.com/office/drawing/2014/main" id="{05AB9D9A-7F47-9BE3-4DD1-5BE87C21B2B7}"/>
                    </a:ext>
                  </a:extLst>
                </p14:cNvPr>
                <p14:cNvContentPartPr/>
                <p14:nvPr/>
              </p14:nvContentPartPr>
              <p14:xfrm>
                <a:off x="1686142" y="3769981"/>
                <a:ext cx="125280" cy="141840"/>
              </p14:xfrm>
            </p:contentPart>
          </mc:Choice>
          <mc:Fallback xmlns="">
            <p:pic>
              <p:nvPicPr>
                <p:cNvPr id="38" name="Ink 37">
                  <a:extLst>
                    <a:ext uri="{FF2B5EF4-FFF2-40B4-BE49-F238E27FC236}">
                      <a16:creationId xmlns:a16="http://schemas.microsoft.com/office/drawing/2014/main" id="{05AB9D9A-7F47-9BE3-4DD1-5BE87C21B2B7}"/>
                    </a:ext>
                  </a:extLst>
                </p:cNvPr>
                <p:cNvPicPr/>
                <p:nvPr/>
              </p:nvPicPr>
              <p:blipFill>
                <a:blip r:embed="rId32"/>
                <a:stretch>
                  <a:fillRect/>
                </a:stretch>
              </p:blipFill>
              <p:spPr>
                <a:xfrm>
                  <a:off x="1677142" y="3760981"/>
                  <a:ext cx="142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DC2AE317-FCFF-2D3D-D69C-D00991061DC6}"/>
                    </a:ext>
                  </a:extLst>
                </p14:cNvPr>
                <p14:cNvContentPartPr/>
                <p14:nvPr/>
              </p14:nvContentPartPr>
              <p14:xfrm>
                <a:off x="1449622" y="4369021"/>
                <a:ext cx="97200" cy="37080"/>
              </p14:xfrm>
            </p:contentPart>
          </mc:Choice>
          <mc:Fallback xmlns="">
            <p:pic>
              <p:nvPicPr>
                <p:cNvPr id="40" name="Ink 39">
                  <a:extLst>
                    <a:ext uri="{FF2B5EF4-FFF2-40B4-BE49-F238E27FC236}">
                      <a16:creationId xmlns:a16="http://schemas.microsoft.com/office/drawing/2014/main" id="{DC2AE317-FCFF-2D3D-D69C-D00991061DC6}"/>
                    </a:ext>
                  </a:extLst>
                </p:cNvPr>
                <p:cNvPicPr/>
                <p:nvPr/>
              </p:nvPicPr>
              <p:blipFill>
                <a:blip r:embed="rId34"/>
                <a:stretch>
                  <a:fillRect/>
                </a:stretch>
              </p:blipFill>
              <p:spPr>
                <a:xfrm>
                  <a:off x="1440982" y="4360381"/>
                  <a:ext cx="114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1" name="Ink 40">
                  <a:extLst>
                    <a:ext uri="{FF2B5EF4-FFF2-40B4-BE49-F238E27FC236}">
                      <a16:creationId xmlns:a16="http://schemas.microsoft.com/office/drawing/2014/main" id="{3CCEBEE8-5FD9-5B67-572E-08BCE69E480C}"/>
                    </a:ext>
                  </a:extLst>
                </p14:cNvPr>
                <p14:cNvContentPartPr/>
                <p14:nvPr/>
              </p14:nvContentPartPr>
              <p14:xfrm>
                <a:off x="1448182" y="4237261"/>
                <a:ext cx="119880" cy="91800"/>
              </p14:xfrm>
            </p:contentPart>
          </mc:Choice>
          <mc:Fallback xmlns="">
            <p:pic>
              <p:nvPicPr>
                <p:cNvPr id="41" name="Ink 40">
                  <a:extLst>
                    <a:ext uri="{FF2B5EF4-FFF2-40B4-BE49-F238E27FC236}">
                      <a16:creationId xmlns:a16="http://schemas.microsoft.com/office/drawing/2014/main" id="{3CCEBEE8-5FD9-5B67-572E-08BCE69E480C}"/>
                    </a:ext>
                  </a:extLst>
                </p:cNvPr>
                <p:cNvPicPr/>
                <p:nvPr/>
              </p:nvPicPr>
              <p:blipFill>
                <a:blip r:embed="rId36"/>
                <a:stretch>
                  <a:fillRect/>
                </a:stretch>
              </p:blipFill>
              <p:spPr>
                <a:xfrm>
                  <a:off x="1439542" y="4228261"/>
                  <a:ext cx="13752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2" name="Ink 41">
                  <a:extLst>
                    <a:ext uri="{FF2B5EF4-FFF2-40B4-BE49-F238E27FC236}">
                      <a16:creationId xmlns:a16="http://schemas.microsoft.com/office/drawing/2014/main" id="{4F96A5B5-D946-7DAD-F119-E7E4F8585689}"/>
                    </a:ext>
                  </a:extLst>
                </p14:cNvPr>
                <p14:cNvContentPartPr/>
                <p14:nvPr/>
              </p14:nvContentPartPr>
              <p14:xfrm>
                <a:off x="1417222" y="3970141"/>
                <a:ext cx="146520" cy="230760"/>
              </p14:xfrm>
            </p:contentPart>
          </mc:Choice>
          <mc:Fallback xmlns="">
            <p:pic>
              <p:nvPicPr>
                <p:cNvPr id="42" name="Ink 41">
                  <a:extLst>
                    <a:ext uri="{FF2B5EF4-FFF2-40B4-BE49-F238E27FC236}">
                      <a16:creationId xmlns:a16="http://schemas.microsoft.com/office/drawing/2014/main" id="{4F96A5B5-D946-7DAD-F119-E7E4F8585689}"/>
                    </a:ext>
                  </a:extLst>
                </p:cNvPr>
                <p:cNvPicPr/>
                <p:nvPr/>
              </p:nvPicPr>
              <p:blipFill>
                <a:blip r:embed="rId38"/>
                <a:stretch>
                  <a:fillRect/>
                </a:stretch>
              </p:blipFill>
              <p:spPr>
                <a:xfrm>
                  <a:off x="1408582" y="3961141"/>
                  <a:ext cx="164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3" name="Ink 42">
                  <a:extLst>
                    <a:ext uri="{FF2B5EF4-FFF2-40B4-BE49-F238E27FC236}">
                      <a16:creationId xmlns:a16="http://schemas.microsoft.com/office/drawing/2014/main" id="{64A71EFA-46BA-2418-3502-3B7F835FCC99}"/>
                    </a:ext>
                  </a:extLst>
                </p14:cNvPr>
                <p14:cNvContentPartPr/>
                <p14:nvPr/>
              </p14:nvContentPartPr>
              <p14:xfrm>
                <a:off x="1472662" y="3956821"/>
                <a:ext cx="11520" cy="81000"/>
              </p14:xfrm>
            </p:contentPart>
          </mc:Choice>
          <mc:Fallback xmlns="">
            <p:pic>
              <p:nvPicPr>
                <p:cNvPr id="43" name="Ink 42">
                  <a:extLst>
                    <a:ext uri="{FF2B5EF4-FFF2-40B4-BE49-F238E27FC236}">
                      <a16:creationId xmlns:a16="http://schemas.microsoft.com/office/drawing/2014/main" id="{64A71EFA-46BA-2418-3502-3B7F835FCC99}"/>
                    </a:ext>
                  </a:extLst>
                </p:cNvPr>
                <p:cNvPicPr/>
                <p:nvPr/>
              </p:nvPicPr>
              <p:blipFill>
                <a:blip r:embed="rId40"/>
                <a:stretch>
                  <a:fillRect/>
                </a:stretch>
              </p:blipFill>
              <p:spPr>
                <a:xfrm>
                  <a:off x="1464022" y="3947821"/>
                  <a:ext cx="291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4" name="Ink 43">
                  <a:extLst>
                    <a:ext uri="{FF2B5EF4-FFF2-40B4-BE49-F238E27FC236}">
                      <a16:creationId xmlns:a16="http://schemas.microsoft.com/office/drawing/2014/main" id="{F3A4F00B-28F1-ED62-FE37-333DD2AB8CFC}"/>
                    </a:ext>
                  </a:extLst>
                </p14:cNvPr>
                <p14:cNvContentPartPr/>
                <p14:nvPr/>
              </p14:nvContentPartPr>
              <p14:xfrm>
                <a:off x="1512982" y="3865741"/>
                <a:ext cx="66240" cy="111960"/>
              </p14:xfrm>
            </p:contentPart>
          </mc:Choice>
          <mc:Fallback xmlns="">
            <p:pic>
              <p:nvPicPr>
                <p:cNvPr id="44" name="Ink 43">
                  <a:extLst>
                    <a:ext uri="{FF2B5EF4-FFF2-40B4-BE49-F238E27FC236}">
                      <a16:creationId xmlns:a16="http://schemas.microsoft.com/office/drawing/2014/main" id="{F3A4F00B-28F1-ED62-FE37-333DD2AB8CFC}"/>
                    </a:ext>
                  </a:extLst>
                </p:cNvPr>
                <p:cNvPicPr/>
                <p:nvPr/>
              </p:nvPicPr>
              <p:blipFill>
                <a:blip r:embed="rId42"/>
                <a:stretch>
                  <a:fillRect/>
                </a:stretch>
              </p:blipFill>
              <p:spPr>
                <a:xfrm>
                  <a:off x="1503982" y="3856741"/>
                  <a:ext cx="83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5" name="Ink 44">
                  <a:extLst>
                    <a:ext uri="{FF2B5EF4-FFF2-40B4-BE49-F238E27FC236}">
                      <a16:creationId xmlns:a16="http://schemas.microsoft.com/office/drawing/2014/main" id="{3815483F-20FF-91C3-ECFF-F2A8B00CE779}"/>
                    </a:ext>
                  </a:extLst>
                </p14:cNvPr>
                <p14:cNvContentPartPr/>
                <p14:nvPr/>
              </p14:nvContentPartPr>
              <p14:xfrm>
                <a:off x="1496062" y="3679981"/>
                <a:ext cx="75600" cy="98640"/>
              </p14:xfrm>
            </p:contentPart>
          </mc:Choice>
          <mc:Fallback xmlns="">
            <p:pic>
              <p:nvPicPr>
                <p:cNvPr id="45" name="Ink 44">
                  <a:extLst>
                    <a:ext uri="{FF2B5EF4-FFF2-40B4-BE49-F238E27FC236}">
                      <a16:creationId xmlns:a16="http://schemas.microsoft.com/office/drawing/2014/main" id="{3815483F-20FF-91C3-ECFF-F2A8B00CE779}"/>
                    </a:ext>
                  </a:extLst>
                </p:cNvPr>
                <p:cNvPicPr/>
                <p:nvPr/>
              </p:nvPicPr>
              <p:blipFill>
                <a:blip r:embed="rId44"/>
                <a:stretch>
                  <a:fillRect/>
                </a:stretch>
              </p:blipFill>
              <p:spPr>
                <a:xfrm>
                  <a:off x="1487422" y="3670981"/>
                  <a:ext cx="93240" cy="116280"/>
                </a:xfrm>
                <a:prstGeom prst="rect">
                  <a:avLst/>
                </a:prstGeom>
              </p:spPr>
            </p:pic>
          </mc:Fallback>
        </mc:AlternateContent>
      </p:grpSp>
    </p:spTree>
    <p:extLst>
      <p:ext uri="{BB962C8B-B14F-4D97-AF65-F5344CB8AC3E}">
        <p14:creationId xmlns:p14="http://schemas.microsoft.com/office/powerpoint/2010/main" val="48789997"/>
      </p:ext>
    </p:extLst>
  </p:cSld>
  <p:clrMapOvr>
    <a:masterClrMapping/>
  </p:clrMapOvr>
  <mc:AlternateContent xmlns:mc="http://schemas.openxmlformats.org/markup-compatibility/2006" xmlns:p14="http://schemas.microsoft.com/office/powerpoint/2010/main">
    <mc:Choice Requires="p14">
      <p:transition spd="slow" p14:dur="2000" advTm="121791"/>
    </mc:Choice>
    <mc:Fallback xmlns="">
      <p:transition spd="slow" advTm="1217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AF0A16A-069C-12F1-CAA3-3E5678F9FAAB}"/>
              </a:ext>
            </a:extLst>
          </p:cNvPr>
          <p:cNvSpPr/>
          <p:nvPr/>
        </p:nvSpPr>
        <p:spPr>
          <a:xfrm>
            <a:off x="4405742" y="736270"/>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Frontend</a:t>
            </a:r>
            <a:endParaRPr lang="en-IN" dirty="0"/>
          </a:p>
        </p:txBody>
      </p:sp>
      <p:sp>
        <p:nvSpPr>
          <p:cNvPr id="7" name="Rectangle: Rounded Corners 6">
            <a:extLst>
              <a:ext uri="{FF2B5EF4-FFF2-40B4-BE49-F238E27FC236}">
                <a16:creationId xmlns:a16="http://schemas.microsoft.com/office/drawing/2014/main" id="{3103BDBA-1315-DD3E-A67D-77351D143F4B}"/>
              </a:ext>
            </a:extLst>
          </p:cNvPr>
          <p:cNvSpPr/>
          <p:nvPr/>
        </p:nvSpPr>
        <p:spPr>
          <a:xfrm>
            <a:off x="971798" y="3869376"/>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Warehouse service</a:t>
            </a:r>
            <a:endParaRPr lang="en-IN" sz="2800" dirty="0"/>
          </a:p>
        </p:txBody>
      </p:sp>
      <p:sp>
        <p:nvSpPr>
          <p:cNvPr id="8" name="Rectangle: Rounded Corners 7">
            <a:extLst>
              <a:ext uri="{FF2B5EF4-FFF2-40B4-BE49-F238E27FC236}">
                <a16:creationId xmlns:a16="http://schemas.microsoft.com/office/drawing/2014/main" id="{77345A2A-E4E2-5AC7-D9B7-E8B524A57374}"/>
              </a:ext>
            </a:extLst>
          </p:cNvPr>
          <p:cNvSpPr/>
          <p:nvPr/>
        </p:nvSpPr>
        <p:spPr>
          <a:xfrm>
            <a:off x="4439393" y="3866408"/>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Desk Service</a:t>
            </a:r>
            <a:endParaRPr lang="en-IN" sz="2800" dirty="0"/>
          </a:p>
        </p:txBody>
      </p:sp>
      <p:sp>
        <p:nvSpPr>
          <p:cNvPr id="9" name="Rectangle: Rounded Corners 8">
            <a:extLst>
              <a:ext uri="{FF2B5EF4-FFF2-40B4-BE49-F238E27FC236}">
                <a16:creationId xmlns:a16="http://schemas.microsoft.com/office/drawing/2014/main" id="{3449FD60-840A-9244-BD36-E3E25D5EA591}"/>
              </a:ext>
            </a:extLst>
          </p:cNvPr>
          <p:cNvSpPr/>
          <p:nvPr/>
        </p:nvSpPr>
        <p:spPr>
          <a:xfrm>
            <a:off x="7906988" y="3869375"/>
            <a:ext cx="2434441" cy="16031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Exchange Service</a:t>
            </a:r>
            <a:endParaRPr lang="en-IN" sz="2800" dirty="0"/>
          </a:p>
        </p:txBody>
      </p:sp>
      <p:sp>
        <p:nvSpPr>
          <p:cNvPr id="15" name="Cylinder 14">
            <a:extLst>
              <a:ext uri="{FF2B5EF4-FFF2-40B4-BE49-F238E27FC236}">
                <a16:creationId xmlns:a16="http://schemas.microsoft.com/office/drawing/2014/main" id="{FC3FD435-D224-6085-5AD6-BF5409720F74}"/>
              </a:ext>
            </a:extLst>
          </p:cNvPr>
          <p:cNvSpPr/>
          <p:nvPr/>
        </p:nvSpPr>
        <p:spPr>
          <a:xfrm>
            <a:off x="2958935" y="5949538"/>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ylinder 20">
            <a:extLst>
              <a:ext uri="{FF2B5EF4-FFF2-40B4-BE49-F238E27FC236}">
                <a16:creationId xmlns:a16="http://schemas.microsoft.com/office/drawing/2014/main" id="{AFE655C3-860B-5BED-83C9-B27A4B4881AD}"/>
              </a:ext>
            </a:extLst>
          </p:cNvPr>
          <p:cNvSpPr/>
          <p:nvPr/>
        </p:nvSpPr>
        <p:spPr>
          <a:xfrm>
            <a:off x="6546891" y="5824847"/>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Cylinder 22">
            <a:extLst>
              <a:ext uri="{FF2B5EF4-FFF2-40B4-BE49-F238E27FC236}">
                <a16:creationId xmlns:a16="http://schemas.microsoft.com/office/drawing/2014/main" id="{4009FC66-1BD4-1BF9-657D-BF97E8DFD723}"/>
              </a:ext>
            </a:extLst>
          </p:cNvPr>
          <p:cNvSpPr/>
          <p:nvPr/>
        </p:nvSpPr>
        <p:spPr>
          <a:xfrm>
            <a:off x="10109860" y="5824847"/>
            <a:ext cx="463138" cy="5937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F48317F2-E3F6-77A8-0C4B-3E800C5243AF}"/>
              </a:ext>
            </a:extLst>
          </p:cNvPr>
          <p:cNvSpPr/>
          <p:nvPr/>
        </p:nvSpPr>
        <p:spPr>
          <a:xfrm>
            <a:off x="4289466" y="5147833"/>
            <a:ext cx="1298367" cy="3621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WebClient</a:t>
            </a:r>
            <a:endParaRPr lang="en-IN" sz="1400" dirty="0"/>
          </a:p>
        </p:txBody>
      </p:sp>
      <p:sp>
        <p:nvSpPr>
          <p:cNvPr id="24" name="Rectangle 23">
            <a:extLst>
              <a:ext uri="{FF2B5EF4-FFF2-40B4-BE49-F238E27FC236}">
                <a16:creationId xmlns:a16="http://schemas.microsoft.com/office/drawing/2014/main" id="{CD318609-16E3-3BA2-A19C-C7D0946A22FC}"/>
              </a:ext>
            </a:extLst>
          </p:cNvPr>
          <p:cNvSpPr/>
          <p:nvPr/>
        </p:nvSpPr>
        <p:spPr>
          <a:xfrm>
            <a:off x="2442607" y="5147833"/>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WebFlux</a:t>
            </a:r>
            <a:endParaRPr lang="en-IN" sz="1400" dirty="0"/>
          </a:p>
        </p:txBody>
      </p:sp>
      <p:sp>
        <p:nvSpPr>
          <p:cNvPr id="26" name="Rectangle 25">
            <a:extLst>
              <a:ext uri="{FF2B5EF4-FFF2-40B4-BE49-F238E27FC236}">
                <a16:creationId xmlns:a16="http://schemas.microsoft.com/office/drawing/2014/main" id="{B00F69A5-D5BC-02FE-EF30-090A34128650}"/>
              </a:ext>
            </a:extLst>
          </p:cNvPr>
          <p:cNvSpPr/>
          <p:nvPr/>
        </p:nvSpPr>
        <p:spPr>
          <a:xfrm>
            <a:off x="5657974" y="3803194"/>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WebFlux</a:t>
            </a:r>
            <a:endParaRPr lang="en-IN" sz="1400" dirty="0"/>
          </a:p>
        </p:txBody>
      </p:sp>
      <p:sp>
        <p:nvSpPr>
          <p:cNvPr id="32" name="Rectangle 31">
            <a:extLst>
              <a:ext uri="{FF2B5EF4-FFF2-40B4-BE49-F238E27FC236}">
                <a16:creationId xmlns:a16="http://schemas.microsoft.com/office/drawing/2014/main" id="{8957C21E-4625-B2B3-8DB7-EFAFA04143D5}"/>
              </a:ext>
            </a:extLst>
          </p:cNvPr>
          <p:cNvSpPr/>
          <p:nvPr/>
        </p:nvSpPr>
        <p:spPr>
          <a:xfrm>
            <a:off x="7664528" y="5147833"/>
            <a:ext cx="1120486"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WebFlux</a:t>
            </a:r>
            <a:endParaRPr lang="en-IN" sz="1400" dirty="0"/>
          </a:p>
        </p:txBody>
      </p:sp>
      <p:sp>
        <p:nvSpPr>
          <p:cNvPr id="33" name="Rectangle 32">
            <a:extLst>
              <a:ext uri="{FF2B5EF4-FFF2-40B4-BE49-F238E27FC236}">
                <a16:creationId xmlns:a16="http://schemas.microsoft.com/office/drawing/2014/main" id="{85AB36A4-2748-8D69-885B-31FBC90D1E7A}"/>
              </a:ext>
            </a:extLst>
          </p:cNvPr>
          <p:cNvSpPr/>
          <p:nvPr/>
        </p:nvSpPr>
        <p:spPr>
          <a:xfrm>
            <a:off x="5899074" y="5147832"/>
            <a:ext cx="1298367" cy="3621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WebClient</a:t>
            </a:r>
            <a:endParaRPr lang="en-IN" sz="1400" dirty="0"/>
          </a:p>
        </p:txBody>
      </p:sp>
      <p:sp>
        <p:nvSpPr>
          <p:cNvPr id="34" name="Rectangle 33">
            <a:extLst>
              <a:ext uri="{FF2B5EF4-FFF2-40B4-BE49-F238E27FC236}">
                <a16:creationId xmlns:a16="http://schemas.microsoft.com/office/drawing/2014/main" id="{AD678EE7-0854-AE6A-3530-F6158A4997C0}"/>
              </a:ext>
            </a:extLst>
          </p:cNvPr>
          <p:cNvSpPr/>
          <p:nvPr/>
        </p:nvSpPr>
        <p:spPr>
          <a:xfrm>
            <a:off x="801401" y="5949973"/>
            <a:ext cx="1641205"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Reactive</a:t>
            </a:r>
            <a:endParaRPr lang="en-IN" sz="1400" dirty="0"/>
          </a:p>
        </p:txBody>
      </p:sp>
      <p:sp>
        <p:nvSpPr>
          <p:cNvPr id="35" name="Rectangle 34">
            <a:extLst>
              <a:ext uri="{FF2B5EF4-FFF2-40B4-BE49-F238E27FC236}">
                <a16:creationId xmlns:a16="http://schemas.microsoft.com/office/drawing/2014/main" id="{D83742EB-B53D-AA44-F634-91A08E6D8881}"/>
              </a:ext>
            </a:extLst>
          </p:cNvPr>
          <p:cNvSpPr/>
          <p:nvPr/>
        </p:nvSpPr>
        <p:spPr>
          <a:xfrm>
            <a:off x="4577012" y="5883478"/>
            <a:ext cx="1641205"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Reactive</a:t>
            </a:r>
            <a:endParaRPr lang="en-IN" sz="1400" dirty="0"/>
          </a:p>
        </p:txBody>
      </p:sp>
      <p:sp>
        <p:nvSpPr>
          <p:cNvPr id="38" name="Rectangle 37">
            <a:extLst>
              <a:ext uri="{FF2B5EF4-FFF2-40B4-BE49-F238E27FC236}">
                <a16:creationId xmlns:a16="http://schemas.microsoft.com/office/drawing/2014/main" id="{D7F98D14-0CCC-4FDF-731C-087BED6543D9}"/>
              </a:ext>
            </a:extLst>
          </p:cNvPr>
          <p:cNvSpPr/>
          <p:nvPr/>
        </p:nvSpPr>
        <p:spPr>
          <a:xfrm>
            <a:off x="8126497" y="5949538"/>
            <a:ext cx="1641205" cy="36294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Reactive</a:t>
            </a:r>
            <a:endParaRPr lang="en-IN" sz="14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FB3D013-8630-6B58-7BA1-353185147A6C}"/>
                  </a:ext>
                </a:extLst>
              </p14:cNvPr>
              <p14:cNvContentPartPr/>
              <p14:nvPr/>
            </p14:nvContentPartPr>
            <p14:xfrm>
              <a:off x="3444022" y="5106661"/>
              <a:ext cx="7200" cy="14040"/>
            </p14:xfrm>
          </p:contentPart>
        </mc:Choice>
        <mc:Fallback xmlns="">
          <p:pic>
            <p:nvPicPr>
              <p:cNvPr id="2" name="Ink 1">
                <a:extLst>
                  <a:ext uri="{FF2B5EF4-FFF2-40B4-BE49-F238E27FC236}">
                    <a16:creationId xmlns:a16="http://schemas.microsoft.com/office/drawing/2014/main" id="{7FB3D013-8630-6B58-7BA1-353185147A6C}"/>
                  </a:ext>
                </a:extLst>
              </p:cNvPr>
              <p:cNvPicPr/>
              <p:nvPr/>
            </p:nvPicPr>
            <p:blipFill>
              <a:blip r:embed="rId6"/>
              <a:stretch>
                <a:fillRect/>
              </a:stretch>
            </p:blipFill>
            <p:spPr>
              <a:xfrm>
                <a:off x="3435022" y="5097661"/>
                <a:ext cx="24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DE1BB8A-CA30-1F5F-0EF2-31512C50E56C}"/>
                  </a:ext>
                </a:extLst>
              </p14:cNvPr>
              <p14:cNvContentPartPr/>
              <p14:nvPr/>
            </p14:nvContentPartPr>
            <p14:xfrm>
              <a:off x="3466702" y="4642621"/>
              <a:ext cx="791280" cy="487800"/>
            </p14:xfrm>
          </p:contentPart>
        </mc:Choice>
        <mc:Fallback xmlns="">
          <p:pic>
            <p:nvPicPr>
              <p:cNvPr id="3" name="Ink 2">
                <a:extLst>
                  <a:ext uri="{FF2B5EF4-FFF2-40B4-BE49-F238E27FC236}">
                    <a16:creationId xmlns:a16="http://schemas.microsoft.com/office/drawing/2014/main" id="{6DE1BB8A-CA30-1F5F-0EF2-31512C50E56C}"/>
                  </a:ext>
                </a:extLst>
              </p:cNvPr>
              <p:cNvPicPr/>
              <p:nvPr/>
            </p:nvPicPr>
            <p:blipFill>
              <a:blip r:embed="rId8"/>
              <a:stretch>
                <a:fillRect/>
              </a:stretch>
            </p:blipFill>
            <p:spPr>
              <a:xfrm>
                <a:off x="3458062" y="4633621"/>
                <a:ext cx="80892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CDB5FBE6-8787-FF61-D504-8911CDD251C6}"/>
                  </a:ext>
                </a:extLst>
              </p14:cNvPr>
              <p14:cNvContentPartPr/>
              <p14:nvPr/>
            </p14:nvContentPartPr>
            <p14:xfrm>
              <a:off x="5736502" y="2405581"/>
              <a:ext cx="676440" cy="1406520"/>
            </p14:xfrm>
          </p:contentPart>
        </mc:Choice>
        <mc:Fallback xmlns="">
          <p:pic>
            <p:nvPicPr>
              <p:cNvPr id="5" name="Ink 4">
                <a:extLst>
                  <a:ext uri="{FF2B5EF4-FFF2-40B4-BE49-F238E27FC236}">
                    <a16:creationId xmlns:a16="http://schemas.microsoft.com/office/drawing/2014/main" id="{CDB5FBE6-8787-FF61-D504-8911CDD251C6}"/>
                  </a:ext>
                </a:extLst>
              </p:cNvPr>
              <p:cNvPicPr/>
              <p:nvPr/>
            </p:nvPicPr>
            <p:blipFill>
              <a:blip r:embed="rId10"/>
              <a:stretch>
                <a:fillRect/>
              </a:stretch>
            </p:blipFill>
            <p:spPr>
              <a:xfrm>
                <a:off x="5727862" y="2396941"/>
                <a:ext cx="694080" cy="1424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28024B-9B31-54BC-37BA-5AF3FB0AF8DE}"/>
                  </a:ext>
                </a:extLst>
              </p14:cNvPr>
              <p14:cNvContentPartPr/>
              <p14:nvPr/>
            </p14:nvContentPartPr>
            <p14:xfrm>
              <a:off x="7190902" y="4903261"/>
              <a:ext cx="635040" cy="203760"/>
            </p14:xfrm>
          </p:contentPart>
        </mc:Choice>
        <mc:Fallback xmlns="">
          <p:pic>
            <p:nvPicPr>
              <p:cNvPr id="10" name="Ink 9">
                <a:extLst>
                  <a:ext uri="{FF2B5EF4-FFF2-40B4-BE49-F238E27FC236}">
                    <a16:creationId xmlns:a16="http://schemas.microsoft.com/office/drawing/2014/main" id="{0528024B-9B31-54BC-37BA-5AF3FB0AF8DE}"/>
                  </a:ext>
                </a:extLst>
              </p:cNvPr>
              <p:cNvPicPr/>
              <p:nvPr/>
            </p:nvPicPr>
            <p:blipFill>
              <a:blip r:embed="rId12"/>
              <a:stretch>
                <a:fillRect/>
              </a:stretch>
            </p:blipFill>
            <p:spPr>
              <a:xfrm>
                <a:off x="7181902" y="4894261"/>
                <a:ext cx="6526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E431872-819B-3151-28F7-23A323B0FBFB}"/>
                  </a:ext>
                </a:extLst>
              </p14:cNvPr>
              <p14:cNvContentPartPr/>
              <p14:nvPr/>
            </p14:nvContentPartPr>
            <p14:xfrm>
              <a:off x="1822582" y="5281981"/>
              <a:ext cx="961920" cy="930600"/>
            </p14:xfrm>
          </p:contentPart>
        </mc:Choice>
        <mc:Fallback xmlns="">
          <p:pic>
            <p:nvPicPr>
              <p:cNvPr id="12" name="Ink 11">
                <a:extLst>
                  <a:ext uri="{FF2B5EF4-FFF2-40B4-BE49-F238E27FC236}">
                    <a16:creationId xmlns:a16="http://schemas.microsoft.com/office/drawing/2014/main" id="{0E431872-819B-3151-28F7-23A323B0FBFB}"/>
                  </a:ext>
                </a:extLst>
              </p:cNvPr>
              <p:cNvPicPr/>
              <p:nvPr/>
            </p:nvPicPr>
            <p:blipFill>
              <a:blip r:embed="rId14"/>
              <a:stretch>
                <a:fillRect/>
              </a:stretch>
            </p:blipFill>
            <p:spPr>
              <a:xfrm>
                <a:off x="1813582" y="5272981"/>
                <a:ext cx="979560" cy="94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4AEEC5DF-A2CB-60AD-AB01-402683415386}"/>
                  </a:ext>
                </a:extLst>
              </p14:cNvPr>
              <p14:cNvContentPartPr/>
              <p14:nvPr/>
            </p14:nvContentPartPr>
            <p14:xfrm>
              <a:off x="5652262" y="5283421"/>
              <a:ext cx="731880" cy="807480"/>
            </p14:xfrm>
          </p:contentPart>
        </mc:Choice>
        <mc:Fallback xmlns="">
          <p:pic>
            <p:nvPicPr>
              <p:cNvPr id="13" name="Ink 12">
                <a:extLst>
                  <a:ext uri="{FF2B5EF4-FFF2-40B4-BE49-F238E27FC236}">
                    <a16:creationId xmlns:a16="http://schemas.microsoft.com/office/drawing/2014/main" id="{4AEEC5DF-A2CB-60AD-AB01-402683415386}"/>
                  </a:ext>
                </a:extLst>
              </p:cNvPr>
              <p:cNvPicPr/>
              <p:nvPr/>
            </p:nvPicPr>
            <p:blipFill>
              <a:blip r:embed="rId16"/>
              <a:stretch>
                <a:fillRect/>
              </a:stretch>
            </p:blipFill>
            <p:spPr>
              <a:xfrm>
                <a:off x="5643622" y="5274421"/>
                <a:ext cx="749520" cy="825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ADF28324-232D-1077-52D7-0AE88FF062E5}"/>
                  </a:ext>
                </a:extLst>
              </p14:cNvPr>
              <p14:cNvContentPartPr/>
              <p14:nvPr/>
            </p14:nvContentPartPr>
            <p14:xfrm>
              <a:off x="8918182" y="5247781"/>
              <a:ext cx="903960" cy="761040"/>
            </p14:xfrm>
          </p:contentPart>
        </mc:Choice>
        <mc:Fallback xmlns="">
          <p:pic>
            <p:nvPicPr>
              <p:cNvPr id="16" name="Ink 15">
                <a:extLst>
                  <a:ext uri="{FF2B5EF4-FFF2-40B4-BE49-F238E27FC236}">
                    <a16:creationId xmlns:a16="http://schemas.microsoft.com/office/drawing/2014/main" id="{ADF28324-232D-1077-52D7-0AE88FF062E5}"/>
                  </a:ext>
                </a:extLst>
              </p:cNvPr>
              <p:cNvPicPr/>
              <p:nvPr/>
            </p:nvPicPr>
            <p:blipFill>
              <a:blip r:embed="rId18"/>
              <a:stretch>
                <a:fillRect/>
              </a:stretch>
            </p:blipFill>
            <p:spPr>
              <a:xfrm>
                <a:off x="8909542" y="5239141"/>
                <a:ext cx="921600" cy="778680"/>
              </a:xfrm>
              <a:prstGeom prst="rect">
                <a:avLst/>
              </a:prstGeom>
            </p:spPr>
          </p:pic>
        </mc:Fallback>
      </mc:AlternateContent>
    </p:spTree>
    <p:extLst>
      <p:ext uri="{BB962C8B-B14F-4D97-AF65-F5344CB8AC3E}">
        <p14:creationId xmlns:p14="http://schemas.microsoft.com/office/powerpoint/2010/main" val="1580223190"/>
      </p:ext>
    </p:extLst>
  </p:cSld>
  <p:clrMapOvr>
    <a:masterClrMapping/>
  </p:clrMapOvr>
  <mc:AlternateContent xmlns:mc="http://schemas.openxmlformats.org/markup-compatibility/2006" xmlns:p14="http://schemas.microsoft.com/office/powerpoint/2010/main">
    <mc:Choice Requires="p14">
      <p:transition spd="slow" p14:dur="2000" advTm="38281"/>
    </mc:Choice>
    <mc:Fallback xmlns="">
      <p:transition spd="slow" advTm="3828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TotalTime>
  <Words>2884</Words>
  <Application>Microsoft Office PowerPoint</Application>
  <PresentationFormat>Widescreen</PresentationFormat>
  <Paragraphs>378</Paragraphs>
  <Slides>40</Slides>
  <Notes>30</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Amazon Ember</vt:lpstr>
      <vt:lpstr>Arial</vt:lpstr>
      <vt:lpstr>Calibri</vt:lpstr>
      <vt:lpstr>Calibri Light</vt:lpstr>
      <vt:lpstr>Helvetica Neue</vt:lpstr>
      <vt:lpstr>PT Serif</vt:lpstr>
      <vt:lpstr>Roboto</vt:lpstr>
      <vt:lpstr>Office Theme</vt:lpstr>
      <vt:lpstr>State in your reactive system</vt:lpstr>
      <vt:lpstr>PowerPoint Presentation</vt:lpstr>
      <vt:lpstr>PowerPoint Presentation</vt:lpstr>
      <vt:lpstr>PowerPoint Presentation</vt:lpstr>
      <vt:lpstr>Synchronous communication</vt:lpstr>
      <vt:lpstr>PowerPoint Presentation</vt:lpstr>
      <vt:lpstr>Blocking</vt:lpstr>
      <vt:lpstr>Asynchronous communication</vt:lpstr>
      <vt:lpstr>PowerPoint Presentation</vt:lpstr>
      <vt:lpstr>Interface spaghetti</vt:lpstr>
      <vt:lpstr>Saga Pattern</vt:lpstr>
      <vt:lpstr>Saga Pattern</vt:lpstr>
      <vt:lpstr>PowerPoint Presentation</vt:lpstr>
      <vt:lpstr>Message Driven</vt:lpstr>
      <vt:lpstr>PowerPoint Presentation</vt:lpstr>
      <vt:lpstr>Awesome we achieved all four!!</vt:lpstr>
      <vt:lpstr>PowerPoint Presentation</vt:lpstr>
      <vt:lpstr>I haven’t received my order yet, Where is it?</vt:lpstr>
      <vt:lpstr>How to bring order in chaos?</vt:lpstr>
      <vt:lpstr>State in a reactive system</vt:lpstr>
      <vt:lpstr>Different ways for saga coordination?</vt:lpstr>
      <vt:lpstr>PowerPoint Presentation</vt:lpstr>
      <vt:lpstr>Solution: Define saga(process) in an orchestrated way</vt:lpstr>
      <vt:lpstr>Workflow Engines</vt:lpstr>
      <vt:lpstr>PowerPoint Presentation</vt:lpstr>
      <vt:lpstr>PowerPoint Presentation</vt:lpstr>
      <vt:lpstr>Desk Service</vt:lpstr>
      <vt:lpstr>PowerPoint Presentation</vt:lpstr>
      <vt:lpstr>PowerPoint Presentation</vt:lpstr>
      <vt:lpstr>Any tool/ framework that is available, which does this things?</vt:lpstr>
      <vt:lpstr>PowerPoint Presentation</vt:lpstr>
      <vt:lpstr>Conductor sample example</vt:lpstr>
      <vt:lpstr>PowerPoint Presentation</vt:lpstr>
      <vt:lpstr>Let’s see another example. (bit complex) </vt:lpstr>
      <vt:lpstr>PowerPoint Presentation</vt:lpstr>
      <vt:lpstr>PowerPoint Presentation</vt:lpstr>
      <vt:lpstr>PowerPoint Presentation</vt:lpstr>
      <vt:lpstr>State</vt:lpstr>
      <vt:lpstr>Thank you</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in your Reactive System</dc:title>
  <dc:creator>Pravin Tripathi</dc:creator>
  <cp:lastModifiedBy>Pravin Tripathi</cp:lastModifiedBy>
  <cp:revision>198</cp:revision>
  <dcterms:created xsi:type="dcterms:W3CDTF">2022-06-30T17:23:41Z</dcterms:created>
  <dcterms:modified xsi:type="dcterms:W3CDTF">2022-08-31T15:50:28Z</dcterms:modified>
</cp:coreProperties>
</file>